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 id="2147483679" r:id="rId5"/>
  </p:sldMasterIdLst>
  <p:notesMasterIdLst>
    <p:notesMasterId r:id="rId40"/>
  </p:notesMasterIdLst>
  <p:sldIdLst>
    <p:sldId id="312" r:id="rId6"/>
    <p:sldId id="313" r:id="rId7"/>
    <p:sldId id="345" r:id="rId8"/>
    <p:sldId id="289" r:id="rId9"/>
    <p:sldId id="261" r:id="rId10"/>
    <p:sldId id="318" r:id="rId11"/>
    <p:sldId id="352" r:id="rId12"/>
    <p:sldId id="357" r:id="rId13"/>
    <p:sldId id="360" r:id="rId14"/>
    <p:sldId id="368" r:id="rId15"/>
    <p:sldId id="369" r:id="rId16"/>
    <p:sldId id="353" r:id="rId17"/>
    <p:sldId id="354" r:id="rId18"/>
    <p:sldId id="364" r:id="rId19"/>
    <p:sldId id="365" r:id="rId20"/>
    <p:sldId id="355" r:id="rId21"/>
    <p:sldId id="366" r:id="rId22"/>
    <p:sldId id="335" r:id="rId23"/>
    <p:sldId id="367" r:id="rId24"/>
    <p:sldId id="356" r:id="rId25"/>
    <p:sldId id="370" r:id="rId26"/>
    <p:sldId id="271" r:id="rId27"/>
    <p:sldId id="259" r:id="rId28"/>
    <p:sldId id="331" r:id="rId29"/>
    <p:sldId id="330" r:id="rId30"/>
    <p:sldId id="333" r:id="rId31"/>
    <p:sldId id="359" r:id="rId32"/>
    <p:sldId id="329" r:id="rId33"/>
    <p:sldId id="332" r:id="rId34"/>
    <p:sldId id="338" r:id="rId35"/>
    <p:sldId id="347" r:id="rId36"/>
    <p:sldId id="343" r:id="rId37"/>
    <p:sldId id="277" r:id="rId38"/>
    <p:sldId id="291" r:id="rId39"/>
  </p:sldIdLst>
  <p:sldSz cx="9144000" cy="5143500" type="screen16x9"/>
  <p:notesSz cx="6858000" cy="9144000"/>
  <p:embeddedFontLst>
    <p:embeddedFont>
      <p:font typeface="Cambria Math" panose="02040503050406030204" pitchFamily="18" charset="0"/>
      <p:regular r:id="rId41"/>
    </p:embeddedFont>
    <p:embeddedFont>
      <p:font typeface="Fira Sans Extra Condensed" panose="020B0503050000020004" pitchFamily="34" charset="0"/>
      <p:regular r:id="rId42"/>
      <p:bold r:id="rId43"/>
    </p:embeddedFont>
    <p:embeddedFont>
      <p:font typeface="Nunito" pitchFamily="2" charset="0"/>
      <p:regular r:id="rId44"/>
    </p:embeddedFont>
    <p:embeddedFont>
      <p:font typeface="Oswald" panose="00000500000000000000" pitchFamily="2" charset="0"/>
      <p:regular r:id="rId45"/>
      <p:bold r:id="rId46"/>
    </p:embeddedFont>
    <p:embeddedFont>
      <p:font typeface="Roboto" panose="02000000000000000000" pitchFamily="2" charset="0"/>
      <p:regular r:id="rId47"/>
      <p:bold r:id="rId48"/>
      <p:italic r:id="rId49"/>
      <p:boldItalic r:id="rId50"/>
    </p:embeddedFont>
    <p:embeddedFont>
      <p:font typeface="Roboto Condensed Light" panose="02000000000000000000" pitchFamily="2" charset="0"/>
      <p:regular r:id="rId51"/>
    </p:embeddedFont>
    <p:embeddedFont>
      <p:font typeface="Rubik" panose="020B0604020202020204" charset="-79"/>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quada One" panose="020B0604020202020204"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12121"/>
    <a:srgbClr val="F2F2F2"/>
    <a:srgbClr val="FFFFFF"/>
    <a:srgbClr val="313335"/>
    <a:srgbClr val="6A1B9A"/>
    <a:srgbClr val="8E24AA"/>
    <a:srgbClr val="FFB836"/>
    <a:srgbClr val="16191C"/>
    <a:srgbClr val="0D0F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FA0392-8634-4064-8B28-B13371A6288A}" v="761" dt="2022-06-29T11:53:37.279"/>
    <p1510:client id="{20825D8A-F186-CD91-6450-425FA914DCF5}" v="470" dt="2022-06-28T23:17:40.463"/>
    <p1510:client id="{4E132D27-4631-408E-8729-9B8AE4240679}" v="4786" dt="2022-06-29T12:24:22.469"/>
    <p1510:client id="{56C6149C-EE53-775F-8BCF-F4704B2BFA68}" v="1502" dt="2022-06-29T02:04:15.194"/>
    <p1510:client id="{798564D7-F255-1504-BDF4-0DC46B76E806}" v="16" dt="2022-06-29T01:36:48.990"/>
    <p1510:client id="{81F3A6DD-A85E-40C5-3880-325B2527D39E}" v="25" dt="2022-06-28T22:21:28.463"/>
    <p1510:client id="{B785087D-5913-410C-B589-13C461DCA489}" v="10" dt="2022-06-28T22:08:38.949"/>
    <p1510:client id="{D6299E54-10F0-4275-82C2-C5787121FA0B}" v="2201" dt="2022-06-29T11:45:52.731"/>
    <p1510:client id="{E0E2C5A2-30CE-410E-A547-545A0D9B8A91}" v="18" dt="2022-06-28T23:08:00.911"/>
    <p1510:client id="{EC5838CE-EB61-40D0-8A55-ACB8F6E8AB20}" v="2721" dt="2022-06-29T14:09:22.062"/>
  </p1510:revLst>
</p1510:revInfo>
</file>

<file path=ppt/tableStyles.xml><?xml version="1.0" encoding="utf-8"?>
<a:tblStyleLst xmlns:a="http://schemas.openxmlformats.org/drawingml/2006/main" def="{BF629536-FA27-4BE5-B8B5-CBB38D6E8C2A}">
  <a:tblStyle styleId="{BF629536-FA27-4BE5-B8B5-CBB38D6E8C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8FB837D-C827-4EFA-A057-4D05807E0F7C}" styleName="Estilo com Tema 1 - Ênfase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Estilo com Tema 1 - Ênfas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enhum Estilo, Nenhuma Grad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236" y="34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0398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b177c3652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b177c3652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148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b177c3652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b177c3652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1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b177c3652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b177c3652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pt-BR"/>
              <a:t>Neste projeto, decidimos iniciar o desenvolvimento de um produto baseado no jogo Fifa 22 para que jogadores aperfeiçoem seus desempenhos, fazendo uma tomada de decisão orientada por dados. Utilizamos como abordagem técnicas de </a:t>
            </a:r>
            <a:r>
              <a:rPr lang="pt-BR" err="1"/>
              <a:t>machine</a:t>
            </a:r>
            <a:r>
              <a:rPr lang="pt-BR"/>
              <a:t> </a:t>
            </a:r>
            <a:r>
              <a:rPr lang="pt-BR" err="1"/>
              <a:t>learning</a:t>
            </a:r>
            <a:r>
              <a:rPr lang="pt-BR"/>
              <a:t>. Para criar nossos modelos, utilizamos o </a:t>
            </a:r>
            <a:r>
              <a:rPr lang="pt-BR" err="1"/>
              <a:t>dataset</a:t>
            </a:r>
            <a:r>
              <a:rPr lang="pt-BR"/>
              <a:t> disponibilizado no </a:t>
            </a:r>
            <a:r>
              <a:rPr lang="pt-BR" err="1"/>
              <a:t>Kaggle</a:t>
            </a:r>
            <a:r>
              <a:rPr lang="pt-BR"/>
              <a:t>. Também utilizamos o CRISP-DM como modelo de processo.</a:t>
            </a:r>
          </a:p>
          <a:p>
            <a:pPr marL="158750" indent="0">
              <a:buNone/>
            </a:pPr>
            <a:endParaRPr lang="pt-BR"/>
          </a:p>
          <a:p>
            <a:r>
              <a:rPr lang="pt-BR"/>
              <a:t>Nossos resultados nos ressaltam que o desenvolvimento do nosso produto está em fase inicial, porém com um grande potencial de crescimento. Por mais que tenhamos alguns ótimos resultados, ainda devemos realizar mais iterações no nosso modelo de processo afim de entender melhor nosso negócio, além de melhorar nossos modelos e desenvolver novos.</a:t>
            </a: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b177c36522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b177c36522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b177c3652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b177c3652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835a6b8f7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835a6b8f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100">
                <a:effectLst/>
              </a:rPr>
              <a:t>Quando olhamos para o alto nível de desempenho dos jogadores profissionais então, cada pequena melhora, cada oportunidade, pode mudar totalmente o resultado da partida. Então, como aspirantes a cientistas de dados, decidimos desenvolver um software baseado em modelos de </a:t>
            </a:r>
            <a:r>
              <a:rPr lang="pt-BR" sz="1100" i="1" err="1">
                <a:effectLst/>
              </a:rPr>
              <a:t>machine</a:t>
            </a:r>
            <a:r>
              <a:rPr lang="pt-BR" sz="1100" i="1">
                <a:effectLst/>
              </a:rPr>
              <a:t> </a:t>
            </a:r>
            <a:r>
              <a:rPr lang="pt-BR" sz="1100" i="1" err="1">
                <a:effectLst/>
              </a:rPr>
              <a:t>learning</a:t>
            </a:r>
            <a:r>
              <a:rPr lang="pt-BR" sz="1100">
                <a:effectLst/>
              </a:rPr>
              <a:t> para recomendar a melhor carta para diversas situações de jogo, como cobranças de falta e escanteios, ajudando os jogadores à alcançarem o ápice de seu desempenho atingindo níveis ainda mais altos.</a:t>
            </a:r>
            <a:endParaRPr lang="pt-BR" sz="1100"/>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177c36522_0_21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177c36522_0_21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190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b177c3652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b177c3652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65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
        <p:cNvGrpSpPr/>
        <p:nvPr/>
      </p:nvGrpSpPr>
      <p:grpSpPr>
        <a:xfrm>
          <a:off x="0" y="0"/>
          <a:ext cx="0" cy="0"/>
          <a:chOff x="0" y="0"/>
          <a:chExt cx="0" cy="0"/>
        </a:xfrm>
      </p:grpSpPr>
      <p:sp>
        <p:nvSpPr>
          <p:cNvPr id="1761" name="Google Shape;1761;gb147c2b64f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2" name="Google Shape;1762;gb147c2b64f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688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b177c36522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b177c36522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177c36522_0_21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177c36522_0_2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b177c36522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b177c36522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25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1275" y="91555"/>
            <a:ext cx="9145200" cy="1161600"/>
          </a:xfrm>
          <a:prstGeom prst="rect">
            <a:avLst/>
          </a:prstGeom>
          <a:solidFill>
            <a:srgbClr val="EFA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1275" y="-5600"/>
            <a:ext cx="9145200" cy="11616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4000"/>
              <a:buNone/>
              <a:defRPr>
                <a:solidFill>
                  <a:srgbClr val="FFFFFF"/>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1" name="Google Shape;21;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6">
    <p:bg>
      <p:bgPr>
        <a:solidFill>
          <a:schemeClr val="dk1"/>
        </a:solidFill>
        <a:effectLst/>
      </p:bgPr>
    </p:bg>
    <p:spTree>
      <p:nvGrpSpPr>
        <p:cNvPr id="1" name="Shape 18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54546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12554" y="1552125"/>
            <a:ext cx="40182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412550" y="3794075"/>
            <a:ext cx="4018200" cy="509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60177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71513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649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13225" y="1237559"/>
            <a:ext cx="7717500" cy="337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9998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2008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12247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6" name="Google Shape;36;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 name="Google Shape;3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60077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
        <p:cNvGrpSpPr/>
        <p:nvPr/>
      </p:nvGrpSpPr>
      <p:grpSpPr>
        <a:xfrm>
          <a:off x="0" y="0"/>
          <a:ext cx="0" cy="0"/>
          <a:chOff x="0" y="0"/>
          <a:chExt cx="0" cy="0"/>
        </a:xfrm>
      </p:grpSpPr>
      <p:sp>
        <p:nvSpPr>
          <p:cNvPr id="40" name="Google Shape;4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1" name="Google Shape;4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87506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4" name="Google Shape;4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5" name="Google Shape;4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6885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a:off x="-1275" y="91555"/>
            <a:ext cx="9145200" cy="1161600"/>
          </a:xfrm>
          <a:prstGeom prst="rect">
            <a:avLst/>
          </a:prstGeom>
          <a:solidFill>
            <a:srgbClr val="EFA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1275" y="-5600"/>
            <a:ext cx="9145200" cy="1161600"/>
          </a:xfrm>
          <a:prstGeom prst="rect">
            <a:avLst/>
          </a:prstGeom>
          <a:solidFill>
            <a:srgbClr val="21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FFF"/>
              </a:buClr>
              <a:buSzPts val="4000"/>
              <a:buNone/>
              <a:defRPr>
                <a:solidFill>
                  <a:srgbClr val="FFFFFF"/>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63512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lt1"/>
        </a:solidFill>
        <a:effectLst/>
      </p:bgPr>
    </p:bg>
    <p:spTree>
      <p:nvGrpSpPr>
        <p:cNvPr id="1" name="Shape 97"/>
        <p:cNvGrpSpPr/>
        <p:nvPr/>
      </p:nvGrpSpPr>
      <p:grpSpPr>
        <a:xfrm>
          <a:off x="0" y="0"/>
          <a:ext cx="0" cy="0"/>
          <a:chOff x="0" y="0"/>
          <a:chExt cx="0" cy="0"/>
        </a:xfrm>
      </p:grpSpPr>
      <p:sp>
        <p:nvSpPr>
          <p:cNvPr id="98" name="Google Shape;98;p21"/>
          <p:cNvSpPr/>
          <p:nvPr/>
        </p:nvSpPr>
        <p:spPr>
          <a:xfrm>
            <a:off x="-57150" y="-32550"/>
            <a:ext cx="5199300" cy="5208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 name="Google Shape;99;p21"/>
          <p:cNvSpPr txBox="1">
            <a:spLocks noGrp="1"/>
          </p:cNvSpPr>
          <p:nvPr>
            <p:ph type="title"/>
          </p:nvPr>
        </p:nvSpPr>
        <p:spPr>
          <a:xfrm>
            <a:off x="720000" y="1183200"/>
            <a:ext cx="3924300" cy="1546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Nunito"/>
                <a:ea typeface="Nunito"/>
                <a:cs typeface="Nunito"/>
                <a:sym typeface="Nunito"/>
              </a:defRPr>
            </a:lvl2pPr>
            <a:lvl3pPr lvl="2">
              <a:spcBef>
                <a:spcPts val="0"/>
              </a:spcBef>
              <a:spcAft>
                <a:spcPts val="0"/>
              </a:spcAft>
              <a:buSzPts val="3000"/>
              <a:buNone/>
              <a:defRPr>
                <a:latin typeface="Nunito"/>
                <a:ea typeface="Nunito"/>
                <a:cs typeface="Nunito"/>
                <a:sym typeface="Nunito"/>
              </a:defRPr>
            </a:lvl3pPr>
            <a:lvl4pPr lvl="3">
              <a:spcBef>
                <a:spcPts val="0"/>
              </a:spcBef>
              <a:spcAft>
                <a:spcPts val="0"/>
              </a:spcAft>
              <a:buSzPts val="3000"/>
              <a:buNone/>
              <a:defRPr>
                <a:latin typeface="Nunito"/>
                <a:ea typeface="Nunito"/>
                <a:cs typeface="Nunito"/>
                <a:sym typeface="Nunito"/>
              </a:defRPr>
            </a:lvl4pPr>
            <a:lvl5pPr lvl="4">
              <a:spcBef>
                <a:spcPts val="0"/>
              </a:spcBef>
              <a:spcAft>
                <a:spcPts val="0"/>
              </a:spcAft>
              <a:buSzPts val="3000"/>
              <a:buNone/>
              <a:defRPr>
                <a:latin typeface="Nunito"/>
                <a:ea typeface="Nunito"/>
                <a:cs typeface="Nunito"/>
                <a:sym typeface="Nunito"/>
              </a:defRPr>
            </a:lvl5pPr>
            <a:lvl6pPr lvl="5">
              <a:spcBef>
                <a:spcPts val="0"/>
              </a:spcBef>
              <a:spcAft>
                <a:spcPts val="0"/>
              </a:spcAft>
              <a:buSzPts val="3000"/>
              <a:buNone/>
              <a:defRPr>
                <a:latin typeface="Nunito"/>
                <a:ea typeface="Nunito"/>
                <a:cs typeface="Nunito"/>
                <a:sym typeface="Nunito"/>
              </a:defRPr>
            </a:lvl6pPr>
            <a:lvl7pPr lvl="6">
              <a:spcBef>
                <a:spcPts val="0"/>
              </a:spcBef>
              <a:spcAft>
                <a:spcPts val="0"/>
              </a:spcAft>
              <a:buSzPts val="3000"/>
              <a:buNone/>
              <a:defRPr>
                <a:latin typeface="Nunito"/>
                <a:ea typeface="Nunito"/>
                <a:cs typeface="Nunito"/>
                <a:sym typeface="Nunito"/>
              </a:defRPr>
            </a:lvl7pPr>
            <a:lvl8pPr lvl="7">
              <a:spcBef>
                <a:spcPts val="0"/>
              </a:spcBef>
              <a:spcAft>
                <a:spcPts val="0"/>
              </a:spcAft>
              <a:buSzPts val="3000"/>
              <a:buNone/>
              <a:defRPr>
                <a:latin typeface="Nunito"/>
                <a:ea typeface="Nunito"/>
                <a:cs typeface="Nunito"/>
                <a:sym typeface="Nunito"/>
              </a:defRPr>
            </a:lvl8pPr>
            <a:lvl9pPr lvl="8">
              <a:spcBef>
                <a:spcPts val="0"/>
              </a:spcBef>
              <a:spcAft>
                <a:spcPts val="0"/>
              </a:spcAft>
              <a:buSzPts val="3000"/>
              <a:buNone/>
              <a:defRPr>
                <a:latin typeface="Nunito"/>
                <a:ea typeface="Nunito"/>
                <a:cs typeface="Nunito"/>
                <a:sym typeface="Nunito"/>
              </a:defRPr>
            </a:lvl9pPr>
          </a:lstStyle>
          <a:p>
            <a:endParaRPr/>
          </a:p>
        </p:txBody>
      </p:sp>
      <p:sp>
        <p:nvSpPr>
          <p:cNvPr id="100" name="Google Shape;100;p21"/>
          <p:cNvSpPr txBox="1">
            <a:spLocks noGrp="1"/>
          </p:cNvSpPr>
          <p:nvPr>
            <p:ph type="subTitle" idx="1"/>
          </p:nvPr>
        </p:nvSpPr>
        <p:spPr>
          <a:xfrm>
            <a:off x="723900" y="2774026"/>
            <a:ext cx="3924300" cy="9789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2196402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9"/>
        <p:cNvGrpSpPr/>
        <p:nvPr/>
      </p:nvGrpSpPr>
      <p:grpSpPr>
        <a:xfrm>
          <a:off x="0" y="0"/>
          <a:ext cx="0" cy="0"/>
          <a:chOff x="0" y="0"/>
          <a:chExt cx="0" cy="0"/>
        </a:xfrm>
      </p:grpSpPr>
      <p:sp>
        <p:nvSpPr>
          <p:cNvPr id="40" name="Google Shape;40;p8"/>
          <p:cNvSpPr/>
          <p:nvPr/>
        </p:nvSpPr>
        <p:spPr>
          <a:xfrm>
            <a:off x="-51801" y="2454000"/>
            <a:ext cx="9233400" cy="2689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a:off x="721525" y="534700"/>
            <a:ext cx="7704000" cy="4068900"/>
          </a:xfrm>
          <a:prstGeom prst="rect">
            <a:avLst/>
          </a:prstGeom>
          <a:noFill/>
          <a:ln w="762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720000" y="1455250"/>
            <a:ext cx="7704000" cy="1928100"/>
          </a:xfrm>
          <a:prstGeom prst="rect">
            <a:avLst/>
          </a:prstGeom>
          <a:effectLst>
            <a:outerShdw dist="38100" dir="3120000" algn="bl" rotWithShape="0">
              <a:schemeClr val="accent1"/>
            </a:outerShdw>
          </a:effectLst>
        </p:spPr>
        <p:txBody>
          <a:bodyPr spcFirstLastPara="1" wrap="square" lIns="91425" tIns="91425" rIns="91425" bIns="91425" anchor="ctr" anchorCtr="0">
            <a:noAutofit/>
          </a:bodyPr>
          <a:lstStyle>
            <a:lvl1pPr lvl="0" algn="ctr">
              <a:spcBef>
                <a:spcPts val="0"/>
              </a:spcBef>
              <a:spcAft>
                <a:spcPts val="0"/>
              </a:spcAft>
              <a:buSzPts val="4800"/>
              <a:buNone/>
              <a:defRPr sz="8000">
                <a:solidFill>
                  <a:srgbClr val="FFFFFF"/>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3"/>
        <p:cNvGrpSpPr/>
        <p:nvPr/>
      </p:nvGrpSpPr>
      <p:grpSpPr>
        <a:xfrm>
          <a:off x="0" y="0"/>
          <a:ext cx="0" cy="0"/>
          <a:chOff x="0" y="0"/>
          <a:chExt cx="0" cy="0"/>
        </a:xfrm>
      </p:grpSpPr>
      <p:sp>
        <p:nvSpPr>
          <p:cNvPr id="44" name="Google Shape;44;p9"/>
          <p:cNvSpPr/>
          <p:nvPr/>
        </p:nvSpPr>
        <p:spPr>
          <a:xfrm>
            <a:off x="6214800" y="-125"/>
            <a:ext cx="2929200" cy="5143500"/>
          </a:xfrm>
          <a:prstGeom prst="rect">
            <a:avLst/>
          </a:prstGeom>
          <a:solidFill>
            <a:srgbClr val="6A1B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720000" y="1063813"/>
            <a:ext cx="3590700" cy="19317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lt1"/>
              </a:buClr>
              <a:buSzPts val="4200"/>
              <a:buNone/>
              <a:defRPr sz="7000">
                <a:solidFill>
                  <a:schemeClr val="lt1"/>
                </a:solidFill>
              </a:defRPr>
            </a:lvl1pPr>
            <a:lvl2pPr lvl="1" algn="ctr">
              <a:spcBef>
                <a:spcPts val="0"/>
              </a:spcBef>
              <a:spcAft>
                <a:spcPts val="0"/>
              </a:spcAft>
              <a:buClr>
                <a:schemeClr val="lt1"/>
              </a:buClr>
              <a:buSzPts val="4200"/>
              <a:buNone/>
              <a:defRPr sz="4200">
                <a:solidFill>
                  <a:schemeClr val="lt1"/>
                </a:solidFill>
              </a:defRPr>
            </a:lvl2pPr>
            <a:lvl3pPr lvl="2" algn="ctr">
              <a:spcBef>
                <a:spcPts val="0"/>
              </a:spcBef>
              <a:spcAft>
                <a:spcPts val="0"/>
              </a:spcAft>
              <a:buClr>
                <a:schemeClr val="lt1"/>
              </a:buClr>
              <a:buSzPts val="4200"/>
              <a:buNone/>
              <a:defRPr sz="4200">
                <a:solidFill>
                  <a:schemeClr val="lt1"/>
                </a:solidFill>
              </a:defRPr>
            </a:lvl3pPr>
            <a:lvl4pPr lvl="3" algn="ctr">
              <a:spcBef>
                <a:spcPts val="0"/>
              </a:spcBef>
              <a:spcAft>
                <a:spcPts val="0"/>
              </a:spcAft>
              <a:buClr>
                <a:schemeClr val="lt1"/>
              </a:buClr>
              <a:buSzPts val="4200"/>
              <a:buNone/>
              <a:defRPr sz="4200">
                <a:solidFill>
                  <a:schemeClr val="lt1"/>
                </a:solidFill>
              </a:defRPr>
            </a:lvl4pPr>
            <a:lvl5pPr lvl="4" algn="ctr">
              <a:spcBef>
                <a:spcPts val="0"/>
              </a:spcBef>
              <a:spcAft>
                <a:spcPts val="0"/>
              </a:spcAft>
              <a:buClr>
                <a:schemeClr val="lt1"/>
              </a:buClr>
              <a:buSzPts val="4200"/>
              <a:buNone/>
              <a:defRPr sz="4200">
                <a:solidFill>
                  <a:schemeClr val="lt1"/>
                </a:solidFill>
              </a:defRPr>
            </a:lvl5pPr>
            <a:lvl6pPr lvl="5" algn="ctr">
              <a:spcBef>
                <a:spcPts val="0"/>
              </a:spcBef>
              <a:spcAft>
                <a:spcPts val="0"/>
              </a:spcAft>
              <a:buClr>
                <a:schemeClr val="lt1"/>
              </a:buClr>
              <a:buSzPts val="4200"/>
              <a:buNone/>
              <a:defRPr sz="4200">
                <a:solidFill>
                  <a:schemeClr val="lt1"/>
                </a:solidFill>
              </a:defRPr>
            </a:lvl6pPr>
            <a:lvl7pPr lvl="6" algn="ctr">
              <a:spcBef>
                <a:spcPts val="0"/>
              </a:spcBef>
              <a:spcAft>
                <a:spcPts val="0"/>
              </a:spcAft>
              <a:buClr>
                <a:schemeClr val="lt1"/>
              </a:buClr>
              <a:buSzPts val="4200"/>
              <a:buNone/>
              <a:defRPr sz="4200">
                <a:solidFill>
                  <a:schemeClr val="lt1"/>
                </a:solidFill>
              </a:defRPr>
            </a:lvl7pPr>
            <a:lvl8pPr lvl="7" algn="ctr">
              <a:spcBef>
                <a:spcPts val="0"/>
              </a:spcBef>
              <a:spcAft>
                <a:spcPts val="0"/>
              </a:spcAft>
              <a:buClr>
                <a:schemeClr val="lt1"/>
              </a:buClr>
              <a:buSzPts val="4200"/>
              <a:buNone/>
              <a:defRPr sz="4200">
                <a:solidFill>
                  <a:schemeClr val="lt1"/>
                </a:solidFill>
              </a:defRPr>
            </a:lvl8pPr>
            <a:lvl9pPr lvl="8" algn="ctr">
              <a:spcBef>
                <a:spcPts val="0"/>
              </a:spcBef>
              <a:spcAft>
                <a:spcPts val="0"/>
              </a:spcAft>
              <a:buClr>
                <a:schemeClr val="lt1"/>
              </a:buClr>
              <a:buSzPts val="4200"/>
              <a:buNone/>
              <a:defRPr sz="4200">
                <a:solidFill>
                  <a:schemeClr val="lt1"/>
                </a:solidFill>
              </a:defRPr>
            </a:lvl9pPr>
          </a:lstStyle>
          <a:p>
            <a:endParaRPr/>
          </a:p>
        </p:txBody>
      </p:sp>
      <p:sp>
        <p:nvSpPr>
          <p:cNvPr id="46" name="Google Shape;46;p9"/>
          <p:cNvSpPr txBox="1">
            <a:spLocks noGrp="1"/>
          </p:cNvSpPr>
          <p:nvPr>
            <p:ph type="subTitle" idx="1"/>
          </p:nvPr>
        </p:nvSpPr>
        <p:spPr>
          <a:xfrm>
            <a:off x="720000" y="2934538"/>
            <a:ext cx="3093300" cy="1235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2100"/>
              <a:buNone/>
              <a:defRPr>
                <a:solidFill>
                  <a:srgbClr val="FFFFFF"/>
                </a:solidFill>
              </a:defRPr>
            </a:lvl1pPr>
            <a:lvl2pPr lvl="1" algn="ctr">
              <a:lnSpc>
                <a:spcPct val="100000"/>
              </a:lnSpc>
              <a:spcBef>
                <a:spcPts val="0"/>
              </a:spcBef>
              <a:spcAft>
                <a:spcPts val="0"/>
              </a:spcAft>
              <a:buClr>
                <a:schemeClr val="lt1"/>
              </a:buClr>
              <a:buSzPts val="2100"/>
              <a:buNone/>
              <a:defRPr sz="2100">
                <a:solidFill>
                  <a:schemeClr val="lt1"/>
                </a:solidFill>
              </a:defRPr>
            </a:lvl2pPr>
            <a:lvl3pPr lvl="2" algn="ctr">
              <a:lnSpc>
                <a:spcPct val="100000"/>
              </a:lnSpc>
              <a:spcBef>
                <a:spcPts val="0"/>
              </a:spcBef>
              <a:spcAft>
                <a:spcPts val="0"/>
              </a:spcAft>
              <a:buClr>
                <a:schemeClr val="lt1"/>
              </a:buClr>
              <a:buSzPts val="2100"/>
              <a:buNone/>
              <a:defRPr sz="2100">
                <a:solidFill>
                  <a:schemeClr val="lt1"/>
                </a:solidFill>
              </a:defRPr>
            </a:lvl3pPr>
            <a:lvl4pPr lvl="3" algn="ctr">
              <a:lnSpc>
                <a:spcPct val="100000"/>
              </a:lnSpc>
              <a:spcBef>
                <a:spcPts val="0"/>
              </a:spcBef>
              <a:spcAft>
                <a:spcPts val="0"/>
              </a:spcAft>
              <a:buClr>
                <a:schemeClr val="lt1"/>
              </a:buClr>
              <a:buSzPts val="2100"/>
              <a:buNone/>
              <a:defRPr sz="2100">
                <a:solidFill>
                  <a:schemeClr val="lt1"/>
                </a:solidFill>
              </a:defRPr>
            </a:lvl4pPr>
            <a:lvl5pPr lvl="4" algn="ctr">
              <a:lnSpc>
                <a:spcPct val="100000"/>
              </a:lnSpc>
              <a:spcBef>
                <a:spcPts val="0"/>
              </a:spcBef>
              <a:spcAft>
                <a:spcPts val="0"/>
              </a:spcAft>
              <a:buClr>
                <a:schemeClr val="lt1"/>
              </a:buClr>
              <a:buSzPts val="2100"/>
              <a:buNone/>
              <a:defRPr sz="2100">
                <a:solidFill>
                  <a:schemeClr val="lt1"/>
                </a:solidFill>
              </a:defRPr>
            </a:lvl5pPr>
            <a:lvl6pPr lvl="5" algn="ctr">
              <a:lnSpc>
                <a:spcPct val="100000"/>
              </a:lnSpc>
              <a:spcBef>
                <a:spcPts val="0"/>
              </a:spcBef>
              <a:spcAft>
                <a:spcPts val="0"/>
              </a:spcAft>
              <a:buClr>
                <a:schemeClr val="lt1"/>
              </a:buClr>
              <a:buSzPts val="2100"/>
              <a:buNone/>
              <a:defRPr sz="2100">
                <a:solidFill>
                  <a:schemeClr val="lt1"/>
                </a:solidFill>
              </a:defRPr>
            </a:lvl6pPr>
            <a:lvl7pPr lvl="6" algn="ctr">
              <a:lnSpc>
                <a:spcPct val="100000"/>
              </a:lnSpc>
              <a:spcBef>
                <a:spcPts val="0"/>
              </a:spcBef>
              <a:spcAft>
                <a:spcPts val="0"/>
              </a:spcAft>
              <a:buClr>
                <a:schemeClr val="lt1"/>
              </a:buClr>
              <a:buSzPts val="2100"/>
              <a:buNone/>
              <a:defRPr sz="2100">
                <a:solidFill>
                  <a:schemeClr val="lt1"/>
                </a:solidFill>
              </a:defRPr>
            </a:lvl7pPr>
            <a:lvl8pPr lvl="7" algn="ctr">
              <a:lnSpc>
                <a:spcPct val="100000"/>
              </a:lnSpc>
              <a:spcBef>
                <a:spcPts val="0"/>
              </a:spcBef>
              <a:spcAft>
                <a:spcPts val="0"/>
              </a:spcAft>
              <a:buClr>
                <a:schemeClr val="lt1"/>
              </a:buClr>
              <a:buSzPts val="2100"/>
              <a:buNone/>
              <a:defRPr sz="2100">
                <a:solidFill>
                  <a:schemeClr val="lt1"/>
                </a:solidFill>
              </a:defRPr>
            </a:lvl8pPr>
            <a:lvl9pPr lvl="8" algn="ctr">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4">
  <p:cSld name="SECTION_HEADER_1_1">
    <p:bg>
      <p:bgPr>
        <a:solidFill>
          <a:schemeClr val="dk1"/>
        </a:solidFill>
        <a:effectLst/>
      </p:bgPr>
    </p:bg>
    <p:spTree>
      <p:nvGrpSpPr>
        <p:cNvPr id="1" name="Shape 114"/>
        <p:cNvGrpSpPr/>
        <p:nvPr/>
      </p:nvGrpSpPr>
      <p:grpSpPr>
        <a:xfrm>
          <a:off x="0" y="0"/>
          <a:ext cx="0" cy="0"/>
          <a:chOff x="0" y="0"/>
          <a:chExt cx="0" cy="0"/>
        </a:xfrm>
      </p:grpSpPr>
      <p:sp>
        <p:nvSpPr>
          <p:cNvPr id="115" name="Google Shape;115;p18"/>
          <p:cNvSpPr/>
          <p:nvPr/>
        </p:nvSpPr>
        <p:spPr>
          <a:xfrm>
            <a:off x="0" y="-75"/>
            <a:ext cx="3496800" cy="5143500"/>
          </a:xfrm>
          <a:prstGeom prst="rect">
            <a:avLst/>
          </a:prstGeom>
          <a:solidFill>
            <a:srgbClr val="EFA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title"/>
          </p:nvPr>
        </p:nvSpPr>
        <p:spPr>
          <a:xfrm>
            <a:off x="3944300" y="1776750"/>
            <a:ext cx="4480200" cy="1607100"/>
          </a:xfrm>
          <a:prstGeom prst="rect">
            <a:avLst/>
          </a:prstGeom>
        </p:spPr>
        <p:txBody>
          <a:bodyPr spcFirstLastPara="1" wrap="square" lIns="91425" tIns="91425" rIns="91425" bIns="91425" anchor="ctr" anchorCtr="0">
            <a:noAutofit/>
          </a:bodyPr>
          <a:lstStyle>
            <a:lvl1pPr lvl="0" rtl="0">
              <a:lnSpc>
                <a:spcPct val="80000"/>
              </a:lnSpc>
              <a:spcBef>
                <a:spcPts val="0"/>
              </a:spcBef>
              <a:spcAft>
                <a:spcPts val="0"/>
              </a:spcAft>
              <a:buClr>
                <a:schemeClr val="lt1"/>
              </a:buClr>
              <a:buSzPts val="3600"/>
              <a:buNone/>
              <a:defRPr sz="60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7" name="Google Shape;117;p18"/>
          <p:cNvSpPr/>
          <p:nvPr/>
        </p:nvSpPr>
        <p:spPr>
          <a:xfrm>
            <a:off x="0" y="75"/>
            <a:ext cx="34344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txBox="1">
            <a:spLocks noGrp="1"/>
          </p:cNvSpPr>
          <p:nvPr>
            <p:ph type="title" idx="2" hasCustomPrompt="1"/>
          </p:nvPr>
        </p:nvSpPr>
        <p:spPr>
          <a:xfrm>
            <a:off x="720000" y="1572275"/>
            <a:ext cx="2046000" cy="1811700"/>
          </a:xfrm>
          <a:prstGeom prst="rect">
            <a:avLst/>
          </a:prstGeom>
          <a:effectLst>
            <a:outerShdw dist="38100" algn="bl" rotWithShape="0">
              <a:schemeClr val="accent1"/>
            </a:outerShdw>
          </a:effectLst>
        </p:spPr>
        <p:txBody>
          <a:bodyPr spcFirstLastPara="1" wrap="square" lIns="91425" tIns="91425" rIns="91425" bIns="91425" anchor="ctr" anchorCtr="0">
            <a:noAutofit/>
          </a:bodyPr>
          <a:lstStyle>
            <a:lvl1pPr lvl="0" algn="ctr" rtl="0">
              <a:spcBef>
                <a:spcPts val="0"/>
              </a:spcBef>
              <a:spcAft>
                <a:spcPts val="0"/>
              </a:spcAft>
              <a:buClr>
                <a:schemeClr val="accent1"/>
              </a:buClr>
              <a:buSzPts val="12000"/>
              <a:buNone/>
              <a:defRPr sz="15000">
                <a:solidFill>
                  <a:schemeClr val="l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19" name="Google Shape;119;p18"/>
          <p:cNvSpPr txBox="1">
            <a:spLocks noGrp="1"/>
          </p:cNvSpPr>
          <p:nvPr>
            <p:ph type="subTitle" idx="1"/>
          </p:nvPr>
        </p:nvSpPr>
        <p:spPr>
          <a:xfrm>
            <a:off x="3938475" y="3329125"/>
            <a:ext cx="3514200" cy="53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3">
  <p:cSld name="CUSTOM_1">
    <p:bg>
      <p:bgPr>
        <a:solidFill>
          <a:schemeClr val="accent2"/>
        </a:solidFill>
        <a:effectLst/>
      </p:bgPr>
    </p:bg>
    <p:spTree>
      <p:nvGrpSpPr>
        <p:cNvPr id="1" name="Shape 126"/>
        <p:cNvGrpSpPr/>
        <p:nvPr/>
      </p:nvGrpSpPr>
      <p:grpSpPr>
        <a:xfrm>
          <a:off x="0" y="0"/>
          <a:ext cx="0" cy="0"/>
          <a:chOff x="0" y="0"/>
          <a:chExt cx="0" cy="0"/>
        </a:xfrm>
      </p:grpSpPr>
      <p:sp>
        <p:nvSpPr>
          <p:cNvPr id="127" name="Google Shape;127;p20"/>
          <p:cNvSpPr/>
          <p:nvPr/>
        </p:nvSpPr>
        <p:spPr>
          <a:xfrm rot="-5400000">
            <a:off x="3498600" y="-3241875"/>
            <a:ext cx="2146500" cy="9143700"/>
          </a:xfrm>
          <a:prstGeom prst="rect">
            <a:avLst/>
          </a:prstGeom>
          <a:solidFill>
            <a:srgbClr val="EFA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rot="-5400000">
            <a:off x="3395675" y="-3407475"/>
            <a:ext cx="2352900" cy="9143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hasCustomPrompt="1"/>
          </p:nvPr>
        </p:nvSpPr>
        <p:spPr>
          <a:xfrm>
            <a:off x="720000" y="540000"/>
            <a:ext cx="2046000" cy="1811700"/>
          </a:xfrm>
          <a:prstGeom prst="rect">
            <a:avLst/>
          </a:prstGeom>
          <a:effectLst>
            <a:outerShdw dist="38100" algn="bl" rotWithShape="0">
              <a:schemeClr val="accent1"/>
            </a:outerShdw>
          </a:effectLst>
        </p:spPr>
        <p:txBody>
          <a:bodyPr spcFirstLastPara="1" wrap="square" lIns="91425" tIns="91425" rIns="91425" bIns="91425" anchor="ctr" anchorCtr="0">
            <a:noAutofit/>
          </a:bodyPr>
          <a:lstStyle>
            <a:lvl1pPr lvl="0" algn="ctr" rtl="0">
              <a:spcBef>
                <a:spcPts val="0"/>
              </a:spcBef>
              <a:spcAft>
                <a:spcPts val="0"/>
              </a:spcAft>
              <a:buClr>
                <a:schemeClr val="accent1"/>
              </a:buClr>
              <a:buSzPts val="12000"/>
              <a:buNone/>
              <a:defRPr sz="15000">
                <a:solidFill>
                  <a:schemeClr val="lt1"/>
                </a:solidFill>
              </a:defRPr>
            </a:lvl1pPr>
            <a:lvl2pPr lvl="1" algn="ctr" rtl="0">
              <a:spcBef>
                <a:spcPts val="0"/>
              </a:spcBef>
              <a:spcAft>
                <a:spcPts val="0"/>
              </a:spcAft>
              <a:buClr>
                <a:schemeClr val="accent1"/>
              </a:buClr>
              <a:buSzPts val="12000"/>
              <a:buNone/>
              <a:defRPr sz="12000">
                <a:solidFill>
                  <a:schemeClr val="accent1"/>
                </a:solidFill>
              </a:defRPr>
            </a:lvl2pPr>
            <a:lvl3pPr lvl="2" algn="ctr" rtl="0">
              <a:spcBef>
                <a:spcPts val="0"/>
              </a:spcBef>
              <a:spcAft>
                <a:spcPts val="0"/>
              </a:spcAft>
              <a:buClr>
                <a:schemeClr val="accent1"/>
              </a:buClr>
              <a:buSzPts val="12000"/>
              <a:buNone/>
              <a:defRPr sz="12000">
                <a:solidFill>
                  <a:schemeClr val="accent1"/>
                </a:solidFill>
              </a:defRPr>
            </a:lvl3pPr>
            <a:lvl4pPr lvl="3" algn="ctr" rtl="0">
              <a:spcBef>
                <a:spcPts val="0"/>
              </a:spcBef>
              <a:spcAft>
                <a:spcPts val="0"/>
              </a:spcAft>
              <a:buClr>
                <a:schemeClr val="accent1"/>
              </a:buClr>
              <a:buSzPts val="12000"/>
              <a:buNone/>
              <a:defRPr sz="12000">
                <a:solidFill>
                  <a:schemeClr val="accent1"/>
                </a:solidFill>
              </a:defRPr>
            </a:lvl4pPr>
            <a:lvl5pPr lvl="4" algn="ctr" rtl="0">
              <a:spcBef>
                <a:spcPts val="0"/>
              </a:spcBef>
              <a:spcAft>
                <a:spcPts val="0"/>
              </a:spcAft>
              <a:buClr>
                <a:schemeClr val="accent1"/>
              </a:buClr>
              <a:buSzPts val="12000"/>
              <a:buNone/>
              <a:defRPr sz="12000">
                <a:solidFill>
                  <a:schemeClr val="accent1"/>
                </a:solidFill>
              </a:defRPr>
            </a:lvl5pPr>
            <a:lvl6pPr lvl="5" algn="ctr" rtl="0">
              <a:spcBef>
                <a:spcPts val="0"/>
              </a:spcBef>
              <a:spcAft>
                <a:spcPts val="0"/>
              </a:spcAft>
              <a:buClr>
                <a:schemeClr val="accent1"/>
              </a:buClr>
              <a:buSzPts val="12000"/>
              <a:buNone/>
              <a:defRPr sz="12000">
                <a:solidFill>
                  <a:schemeClr val="accent1"/>
                </a:solidFill>
              </a:defRPr>
            </a:lvl6pPr>
            <a:lvl7pPr lvl="6" algn="ctr" rtl="0">
              <a:spcBef>
                <a:spcPts val="0"/>
              </a:spcBef>
              <a:spcAft>
                <a:spcPts val="0"/>
              </a:spcAft>
              <a:buClr>
                <a:schemeClr val="accent1"/>
              </a:buClr>
              <a:buSzPts val="12000"/>
              <a:buNone/>
              <a:defRPr sz="12000">
                <a:solidFill>
                  <a:schemeClr val="accent1"/>
                </a:solidFill>
              </a:defRPr>
            </a:lvl7pPr>
            <a:lvl8pPr lvl="7" algn="ctr" rtl="0">
              <a:spcBef>
                <a:spcPts val="0"/>
              </a:spcBef>
              <a:spcAft>
                <a:spcPts val="0"/>
              </a:spcAft>
              <a:buClr>
                <a:schemeClr val="accent1"/>
              </a:buClr>
              <a:buSzPts val="12000"/>
              <a:buNone/>
              <a:defRPr sz="12000">
                <a:solidFill>
                  <a:schemeClr val="accent1"/>
                </a:solidFill>
              </a:defRPr>
            </a:lvl8pPr>
            <a:lvl9pPr lvl="8" algn="ctr" rtl="0">
              <a:spcBef>
                <a:spcPts val="0"/>
              </a:spcBef>
              <a:spcAft>
                <a:spcPts val="0"/>
              </a:spcAft>
              <a:buClr>
                <a:schemeClr val="accent1"/>
              </a:buClr>
              <a:buSzPts val="12000"/>
              <a:buNone/>
              <a:defRPr sz="12000">
                <a:solidFill>
                  <a:schemeClr val="accent1"/>
                </a:solidFill>
              </a:defRPr>
            </a:lvl9pPr>
          </a:lstStyle>
          <a:p>
            <a:r>
              <a:t>xx%</a:t>
            </a:r>
          </a:p>
        </p:txBody>
      </p:sp>
      <p:sp>
        <p:nvSpPr>
          <p:cNvPr id="130" name="Google Shape;130;p20"/>
          <p:cNvSpPr txBox="1">
            <a:spLocks noGrp="1"/>
          </p:cNvSpPr>
          <p:nvPr>
            <p:ph type="title" idx="2"/>
          </p:nvPr>
        </p:nvSpPr>
        <p:spPr>
          <a:xfrm>
            <a:off x="2906600" y="2500725"/>
            <a:ext cx="5517300" cy="1567800"/>
          </a:xfrm>
          <a:prstGeom prst="rect">
            <a:avLst/>
          </a:prstGeom>
        </p:spPr>
        <p:txBody>
          <a:bodyPr spcFirstLastPara="1" wrap="square" lIns="91425" tIns="91425" rIns="91425" bIns="91425" anchor="ctr" anchorCtr="0">
            <a:noAutofit/>
          </a:bodyPr>
          <a:lstStyle>
            <a:lvl1pPr lvl="0" algn="r" rtl="0">
              <a:lnSpc>
                <a:spcPct val="80000"/>
              </a:lnSpc>
              <a:spcBef>
                <a:spcPts val="0"/>
              </a:spcBef>
              <a:spcAft>
                <a:spcPts val="0"/>
              </a:spcAft>
              <a:buClr>
                <a:schemeClr val="lt1"/>
              </a:buClr>
              <a:buSzPts val="3600"/>
              <a:buNone/>
              <a:defRPr sz="6000">
                <a:solidFill>
                  <a:schemeClr val="lt1"/>
                </a:solidFill>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endParaRPr/>
          </a:p>
        </p:txBody>
      </p:sp>
      <p:sp>
        <p:nvSpPr>
          <p:cNvPr id="131" name="Google Shape;131;p20"/>
          <p:cNvSpPr txBox="1">
            <a:spLocks noGrp="1"/>
          </p:cNvSpPr>
          <p:nvPr>
            <p:ph type="subTitle" idx="1"/>
          </p:nvPr>
        </p:nvSpPr>
        <p:spPr>
          <a:xfrm>
            <a:off x="2899425" y="4068300"/>
            <a:ext cx="5517300" cy="535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600"/>
              <a:buNone/>
              <a:defRPr>
                <a:solidFill>
                  <a:schemeClr val="lt1"/>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3">
    <p:bg>
      <p:bgPr>
        <a:solidFill>
          <a:schemeClr val="dk1"/>
        </a:solidFill>
        <a:effectLst/>
      </p:bgPr>
    </p:bg>
    <p:spTree>
      <p:nvGrpSpPr>
        <p:cNvPr id="1" name="Shape 174"/>
        <p:cNvGrpSpPr/>
        <p:nvPr/>
      </p:nvGrpSpPr>
      <p:grpSpPr>
        <a:xfrm>
          <a:off x="0" y="0"/>
          <a:ext cx="0" cy="0"/>
          <a:chOff x="0" y="0"/>
          <a:chExt cx="0" cy="0"/>
        </a:xfrm>
      </p:grpSpPr>
      <p:sp>
        <p:nvSpPr>
          <p:cNvPr id="175" name="Google Shape;175;p26"/>
          <p:cNvSpPr txBox="1">
            <a:spLocks noGrp="1"/>
          </p:cNvSpPr>
          <p:nvPr>
            <p:ph type="subTitle" idx="1"/>
          </p:nvPr>
        </p:nvSpPr>
        <p:spPr>
          <a:xfrm>
            <a:off x="1261850" y="2420725"/>
            <a:ext cx="6642300" cy="12261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FFFFFF"/>
              </a:buClr>
              <a:buSzPts val="3500"/>
              <a:buNone/>
              <a:defRPr sz="2600">
                <a:solidFill>
                  <a:srgbClr val="FFFFFF"/>
                </a:solidFill>
              </a:defRPr>
            </a:lvl1pPr>
            <a:lvl2pPr lvl="1">
              <a:spcBef>
                <a:spcPts val="0"/>
              </a:spcBef>
              <a:spcAft>
                <a:spcPts val="0"/>
              </a:spcAft>
              <a:buClr>
                <a:srgbClr val="FFFFFF"/>
              </a:buClr>
              <a:buSzPts val="1600"/>
              <a:buNone/>
              <a:defRPr>
                <a:solidFill>
                  <a:srgbClr val="FFFFFF"/>
                </a:solidFill>
              </a:defRPr>
            </a:lvl2pPr>
            <a:lvl3pPr lvl="2">
              <a:spcBef>
                <a:spcPts val="0"/>
              </a:spcBef>
              <a:spcAft>
                <a:spcPts val="0"/>
              </a:spcAft>
              <a:buClr>
                <a:srgbClr val="FFFFFF"/>
              </a:buClr>
              <a:buSzPts val="1600"/>
              <a:buNone/>
              <a:defRPr>
                <a:solidFill>
                  <a:srgbClr val="FFFFFF"/>
                </a:solidFill>
              </a:defRPr>
            </a:lvl3pPr>
            <a:lvl4pPr lvl="3">
              <a:spcBef>
                <a:spcPts val="0"/>
              </a:spcBef>
              <a:spcAft>
                <a:spcPts val="0"/>
              </a:spcAft>
              <a:buClr>
                <a:srgbClr val="FFFFFF"/>
              </a:buClr>
              <a:buSzPts val="1600"/>
              <a:buNone/>
              <a:defRPr>
                <a:solidFill>
                  <a:srgbClr val="FFFFFF"/>
                </a:solidFill>
              </a:defRPr>
            </a:lvl4pPr>
            <a:lvl5pPr lvl="4">
              <a:spcBef>
                <a:spcPts val="0"/>
              </a:spcBef>
              <a:spcAft>
                <a:spcPts val="0"/>
              </a:spcAft>
              <a:buClr>
                <a:srgbClr val="FFFFFF"/>
              </a:buClr>
              <a:buSzPts val="1600"/>
              <a:buNone/>
              <a:defRPr>
                <a:solidFill>
                  <a:srgbClr val="FFFFFF"/>
                </a:solidFill>
              </a:defRPr>
            </a:lvl5pPr>
            <a:lvl6pPr lvl="5">
              <a:spcBef>
                <a:spcPts val="0"/>
              </a:spcBef>
              <a:spcAft>
                <a:spcPts val="0"/>
              </a:spcAft>
              <a:buClr>
                <a:srgbClr val="FFFFFF"/>
              </a:buClr>
              <a:buSzPts val="1600"/>
              <a:buNone/>
              <a:defRPr>
                <a:solidFill>
                  <a:srgbClr val="FFFFFF"/>
                </a:solidFill>
              </a:defRPr>
            </a:lvl6pPr>
            <a:lvl7pPr lvl="6">
              <a:spcBef>
                <a:spcPts val="0"/>
              </a:spcBef>
              <a:spcAft>
                <a:spcPts val="0"/>
              </a:spcAft>
              <a:buClr>
                <a:srgbClr val="FFFFFF"/>
              </a:buClr>
              <a:buSzPts val="1600"/>
              <a:buNone/>
              <a:defRPr>
                <a:solidFill>
                  <a:srgbClr val="FFFFFF"/>
                </a:solidFill>
              </a:defRPr>
            </a:lvl7pPr>
            <a:lvl8pPr lvl="7">
              <a:spcBef>
                <a:spcPts val="0"/>
              </a:spcBef>
              <a:spcAft>
                <a:spcPts val="0"/>
              </a:spcAft>
              <a:buClr>
                <a:srgbClr val="FFFFFF"/>
              </a:buClr>
              <a:buSzPts val="1600"/>
              <a:buNone/>
              <a:defRPr>
                <a:solidFill>
                  <a:srgbClr val="FFFFFF"/>
                </a:solidFill>
              </a:defRPr>
            </a:lvl8pPr>
            <a:lvl9pPr lvl="8">
              <a:spcBef>
                <a:spcPts val="0"/>
              </a:spcBef>
              <a:spcAft>
                <a:spcPts val="0"/>
              </a:spcAft>
              <a:buClr>
                <a:srgbClr val="FFFFFF"/>
              </a:buClr>
              <a:buSzPts val="1600"/>
              <a:buNone/>
              <a:defRPr>
                <a:solidFill>
                  <a:srgbClr val="FFFFFF"/>
                </a:solidFill>
              </a:defRPr>
            </a:lvl9pPr>
          </a:lstStyle>
          <a:p>
            <a:endParaRPr/>
          </a:p>
        </p:txBody>
      </p:sp>
      <p:sp>
        <p:nvSpPr>
          <p:cNvPr id="176" name="Google Shape;176;p26"/>
          <p:cNvSpPr txBox="1">
            <a:spLocks noGrp="1"/>
          </p:cNvSpPr>
          <p:nvPr>
            <p:ph type="subTitle" idx="2"/>
          </p:nvPr>
        </p:nvSpPr>
        <p:spPr>
          <a:xfrm>
            <a:off x="742100" y="3935875"/>
            <a:ext cx="7681800" cy="417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1600"/>
              <a:buFont typeface="Squada One"/>
              <a:buNone/>
              <a:defRPr>
                <a:solidFill>
                  <a:schemeClr val="accent1"/>
                </a:solidFill>
                <a:latin typeface="Squada One"/>
                <a:ea typeface="Squada One"/>
                <a:cs typeface="Squada One"/>
                <a:sym typeface="Squada One"/>
              </a:defRPr>
            </a:lvl1pPr>
            <a:lvl2pPr lvl="1" rtl="0">
              <a:spcBef>
                <a:spcPts val="0"/>
              </a:spcBef>
              <a:spcAft>
                <a:spcPts val="0"/>
              </a:spcAft>
              <a:buClr>
                <a:schemeClr val="accent1"/>
              </a:buClr>
              <a:buSzPts val="1600"/>
              <a:buFont typeface="Squada One"/>
              <a:buNone/>
              <a:defRPr>
                <a:solidFill>
                  <a:schemeClr val="accent1"/>
                </a:solidFill>
                <a:latin typeface="Squada One"/>
                <a:ea typeface="Squada One"/>
                <a:cs typeface="Squada One"/>
                <a:sym typeface="Squada One"/>
              </a:defRPr>
            </a:lvl2pPr>
            <a:lvl3pPr lvl="2" rtl="0">
              <a:spcBef>
                <a:spcPts val="0"/>
              </a:spcBef>
              <a:spcAft>
                <a:spcPts val="0"/>
              </a:spcAft>
              <a:buClr>
                <a:schemeClr val="accent1"/>
              </a:buClr>
              <a:buSzPts val="1600"/>
              <a:buFont typeface="Squada One"/>
              <a:buNone/>
              <a:defRPr>
                <a:solidFill>
                  <a:schemeClr val="accent1"/>
                </a:solidFill>
                <a:latin typeface="Squada One"/>
                <a:ea typeface="Squada One"/>
                <a:cs typeface="Squada One"/>
                <a:sym typeface="Squada One"/>
              </a:defRPr>
            </a:lvl3pPr>
            <a:lvl4pPr lvl="3" rtl="0">
              <a:spcBef>
                <a:spcPts val="0"/>
              </a:spcBef>
              <a:spcAft>
                <a:spcPts val="0"/>
              </a:spcAft>
              <a:buClr>
                <a:schemeClr val="accent1"/>
              </a:buClr>
              <a:buSzPts val="1600"/>
              <a:buFont typeface="Squada One"/>
              <a:buNone/>
              <a:defRPr>
                <a:solidFill>
                  <a:schemeClr val="accent1"/>
                </a:solidFill>
                <a:latin typeface="Squada One"/>
                <a:ea typeface="Squada One"/>
                <a:cs typeface="Squada One"/>
                <a:sym typeface="Squada One"/>
              </a:defRPr>
            </a:lvl4pPr>
            <a:lvl5pPr lvl="4" rtl="0">
              <a:spcBef>
                <a:spcPts val="0"/>
              </a:spcBef>
              <a:spcAft>
                <a:spcPts val="0"/>
              </a:spcAft>
              <a:buClr>
                <a:schemeClr val="accent1"/>
              </a:buClr>
              <a:buSzPts val="1600"/>
              <a:buFont typeface="Squada One"/>
              <a:buNone/>
              <a:defRPr>
                <a:solidFill>
                  <a:schemeClr val="accent1"/>
                </a:solidFill>
                <a:latin typeface="Squada One"/>
                <a:ea typeface="Squada One"/>
                <a:cs typeface="Squada One"/>
                <a:sym typeface="Squada One"/>
              </a:defRPr>
            </a:lvl5pPr>
            <a:lvl6pPr lvl="5" rtl="0">
              <a:spcBef>
                <a:spcPts val="0"/>
              </a:spcBef>
              <a:spcAft>
                <a:spcPts val="0"/>
              </a:spcAft>
              <a:buClr>
                <a:schemeClr val="accent1"/>
              </a:buClr>
              <a:buSzPts val="1600"/>
              <a:buFont typeface="Squada One"/>
              <a:buNone/>
              <a:defRPr>
                <a:solidFill>
                  <a:schemeClr val="accent1"/>
                </a:solidFill>
                <a:latin typeface="Squada One"/>
                <a:ea typeface="Squada One"/>
                <a:cs typeface="Squada One"/>
                <a:sym typeface="Squada One"/>
              </a:defRPr>
            </a:lvl6pPr>
            <a:lvl7pPr lvl="6" rtl="0">
              <a:spcBef>
                <a:spcPts val="0"/>
              </a:spcBef>
              <a:spcAft>
                <a:spcPts val="0"/>
              </a:spcAft>
              <a:buClr>
                <a:schemeClr val="accent1"/>
              </a:buClr>
              <a:buSzPts val="1600"/>
              <a:buFont typeface="Squada One"/>
              <a:buNone/>
              <a:defRPr>
                <a:solidFill>
                  <a:schemeClr val="accent1"/>
                </a:solidFill>
                <a:latin typeface="Squada One"/>
                <a:ea typeface="Squada One"/>
                <a:cs typeface="Squada One"/>
                <a:sym typeface="Squada One"/>
              </a:defRPr>
            </a:lvl7pPr>
            <a:lvl8pPr lvl="7" rtl="0">
              <a:spcBef>
                <a:spcPts val="0"/>
              </a:spcBef>
              <a:spcAft>
                <a:spcPts val="0"/>
              </a:spcAft>
              <a:buClr>
                <a:schemeClr val="accent1"/>
              </a:buClr>
              <a:buSzPts val="1600"/>
              <a:buFont typeface="Squada One"/>
              <a:buNone/>
              <a:defRPr>
                <a:solidFill>
                  <a:schemeClr val="accent1"/>
                </a:solidFill>
                <a:latin typeface="Squada One"/>
                <a:ea typeface="Squada One"/>
                <a:cs typeface="Squada One"/>
                <a:sym typeface="Squada One"/>
              </a:defRPr>
            </a:lvl8pPr>
            <a:lvl9pPr lvl="8" rtl="0">
              <a:spcBef>
                <a:spcPts val="0"/>
              </a:spcBef>
              <a:spcAft>
                <a:spcPts val="0"/>
              </a:spcAft>
              <a:buClr>
                <a:schemeClr val="accent1"/>
              </a:buClr>
              <a:buSzPts val="1600"/>
              <a:buFont typeface="Squada One"/>
              <a:buNone/>
              <a:defRPr>
                <a:solidFill>
                  <a:schemeClr val="accent1"/>
                </a:solidFill>
                <a:latin typeface="Squada One"/>
                <a:ea typeface="Squada One"/>
                <a:cs typeface="Squada One"/>
                <a:sym typeface="Squada One"/>
              </a:defRPr>
            </a:lvl9pPr>
          </a:lstStyle>
          <a:p>
            <a:endParaRPr/>
          </a:p>
        </p:txBody>
      </p:sp>
      <p:sp>
        <p:nvSpPr>
          <p:cNvPr id="177" name="Google Shape;177;p26"/>
          <p:cNvSpPr/>
          <p:nvPr/>
        </p:nvSpPr>
        <p:spPr>
          <a:xfrm>
            <a:off x="729125" y="557525"/>
            <a:ext cx="7695000" cy="4046100"/>
          </a:xfrm>
          <a:prstGeom prst="rect">
            <a:avLst/>
          </a:pr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4">
    <p:bg>
      <p:bgPr>
        <a:solidFill>
          <a:schemeClr val="dk1"/>
        </a:solidFill>
        <a:effectLst/>
      </p:bgPr>
    </p:bg>
    <p:spTree>
      <p:nvGrpSpPr>
        <p:cNvPr id="1" name="Shape 178"/>
        <p:cNvGrpSpPr/>
        <p:nvPr/>
      </p:nvGrpSpPr>
      <p:grpSpPr>
        <a:xfrm>
          <a:off x="0" y="0"/>
          <a:ext cx="0" cy="0"/>
          <a:chOff x="0" y="0"/>
          <a:chExt cx="0" cy="0"/>
        </a:xfrm>
      </p:grpSpPr>
      <p:sp>
        <p:nvSpPr>
          <p:cNvPr id="179" name="Google Shape;179;p27"/>
          <p:cNvSpPr/>
          <p:nvPr/>
        </p:nvSpPr>
        <p:spPr>
          <a:xfrm>
            <a:off x="3298825" y="2429684"/>
            <a:ext cx="6550200" cy="1218000"/>
          </a:xfrm>
          <a:prstGeom prst="rect">
            <a:avLst/>
          </a:prstGeom>
          <a:solidFill>
            <a:srgbClr val="6A1B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E24AA"/>
              </a:solidFill>
            </a:endParaRPr>
          </a:p>
        </p:txBody>
      </p:sp>
      <p:sp>
        <p:nvSpPr>
          <p:cNvPr id="180" name="Google Shape;180;p27"/>
          <p:cNvSpPr txBox="1">
            <a:spLocks noGrp="1"/>
          </p:cNvSpPr>
          <p:nvPr>
            <p:ph type="ctrTitle"/>
          </p:nvPr>
        </p:nvSpPr>
        <p:spPr>
          <a:xfrm>
            <a:off x="720000" y="897375"/>
            <a:ext cx="3945300" cy="1002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5200"/>
              <a:buNone/>
              <a:defRPr sz="7000" b="1">
                <a:solidFill>
                  <a:srgbClr val="FFFFFF"/>
                </a:solidFill>
                <a:latin typeface="Oswald"/>
                <a:ea typeface="Oswald"/>
                <a:cs typeface="Oswald"/>
                <a:sym typeface="Oswa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1" name="Google Shape;181;p27"/>
          <p:cNvSpPr txBox="1">
            <a:spLocks noGrp="1"/>
          </p:cNvSpPr>
          <p:nvPr>
            <p:ph type="subTitle" idx="1"/>
          </p:nvPr>
        </p:nvSpPr>
        <p:spPr>
          <a:xfrm>
            <a:off x="720000" y="2365700"/>
            <a:ext cx="3756300" cy="703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sz="1600">
                <a:solidFill>
                  <a:srgbClr val="FFFFFF"/>
                </a:solidFill>
                <a:latin typeface="Rubik"/>
                <a:ea typeface="Rubik"/>
                <a:cs typeface="Rubik"/>
                <a:sym typeface="Rubik"/>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2" name="Google Shape;182;p27"/>
          <p:cNvSpPr txBox="1">
            <a:spLocks noGrp="1"/>
          </p:cNvSpPr>
          <p:nvPr>
            <p:ph type="subTitle" idx="2"/>
          </p:nvPr>
        </p:nvSpPr>
        <p:spPr>
          <a:xfrm>
            <a:off x="720000" y="1777400"/>
            <a:ext cx="3807900" cy="5121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2600">
                <a:solidFill>
                  <a:schemeClr val="accent1"/>
                </a:solidFill>
                <a:latin typeface="Squada One"/>
                <a:ea typeface="Squada One"/>
                <a:cs typeface="Squada One"/>
                <a:sym typeface="Squada 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83" name="Google Shape;183;p27"/>
          <p:cNvSpPr txBox="1"/>
          <p:nvPr/>
        </p:nvSpPr>
        <p:spPr>
          <a:xfrm>
            <a:off x="720000" y="3790525"/>
            <a:ext cx="39453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rgbClr val="FFFFFF"/>
                </a:solidFill>
                <a:latin typeface="Rubik"/>
                <a:ea typeface="Rubik"/>
                <a:cs typeface="Rubik"/>
                <a:sym typeface="Rubik"/>
              </a:rPr>
              <a:t>CREDITS:</a:t>
            </a:r>
            <a:r>
              <a:rPr lang="en" sz="1000">
                <a:solidFill>
                  <a:srgbClr val="FFFFFF"/>
                </a:solidFill>
                <a:latin typeface="Rubik"/>
                <a:ea typeface="Rubik"/>
                <a:cs typeface="Rubik"/>
                <a:sym typeface="Rubik"/>
              </a:rPr>
              <a:t> This presentation template was created by </a:t>
            </a:r>
            <a:r>
              <a:rPr lang="en" sz="1000" b="1">
                <a:solidFill>
                  <a:srgbClr val="FFFFFF"/>
                </a:solidFill>
                <a:uFill>
                  <a:noFill/>
                </a:uFill>
                <a:latin typeface="Rubik"/>
                <a:ea typeface="Rubik"/>
                <a:cs typeface="Rubik"/>
                <a:sym typeface="Rubik"/>
                <a:hlinkClick r:id="rId2">
                  <a:extLst>
                    <a:ext uri="{A12FA001-AC4F-418D-AE19-62706E023703}">
                      <ahyp:hlinkClr xmlns:ahyp="http://schemas.microsoft.com/office/drawing/2018/hyperlinkcolor" val="tx"/>
                    </a:ext>
                  </a:extLst>
                </a:hlinkClick>
              </a:rPr>
              <a:t>Slidesgo</a:t>
            </a:r>
            <a:r>
              <a:rPr lang="en" sz="1000">
                <a:solidFill>
                  <a:srgbClr val="FFFFFF"/>
                </a:solidFill>
                <a:latin typeface="Rubik"/>
                <a:ea typeface="Rubik"/>
                <a:cs typeface="Rubik"/>
                <a:sym typeface="Rubik"/>
              </a:rPr>
              <a:t>, including icons by </a:t>
            </a:r>
            <a:r>
              <a:rPr lang="en" sz="1000" b="1">
                <a:solidFill>
                  <a:srgbClr val="FFFFFF"/>
                </a:solidFill>
                <a:uFill>
                  <a:noFill/>
                </a:uFill>
                <a:latin typeface="Rubik"/>
                <a:ea typeface="Rubik"/>
                <a:cs typeface="Rubik"/>
                <a:sym typeface="Rubik"/>
                <a:hlinkClick r:id="rId3">
                  <a:extLst>
                    <a:ext uri="{A12FA001-AC4F-418D-AE19-62706E023703}">
                      <ahyp:hlinkClr xmlns:ahyp="http://schemas.microsoft.com/office/drawing/2018/hyperlinkcolor" val="tx"/>
                    </a:ext>
                  </a:extLst>
                </a:hlinkClick>
              </a:rPr>
              <a:t>Flaticon</a:t>
            </a:r>
            <a:r>
              <a:rPr lang="en" sz="1000">
                <a:solidFill>
                  <a:srgbClr val="FFFFFF"/>
                </a:solidFill>
                <a:latin typeface="Rubik"/>
                <a:ea typeface="Rubik"/>
                <a:cs typeface="Rubik"/>
                <a:sym typeface="Rubik"/>
              </a:rPr>
              <a:t>, infographics &amp; images by </a:t>
            </a:r>
            <a:r>
              <a:rPr lang="en" sz="1000" b="1">
                <a:solidFill>
                  <a:srgbClr val="FFFFFF"/>
                </a:solidFill>
                <a:uFill>
                  <a:noFill/>
                </a:uFill>
                <a:latin typeface="Rubik"/>
                <a:ea typeface="Rubik"/>
                <a:cs typeface="Rubik"/>
                <a:sym typeface="Rubik"/>
                <a:hlinkClick r:id="rId4">
                  <a:extLst>
                    <a:ext uri="{A12FA001-AC4F-418D-AE19-62706E023703}">
                      <ahyp:hlinkClr xmlns:ahyp="http://schemas.microsoft.com/office/drawing/2018/hyperlinkcolor" val="tx"/>
                    </a:ext>
                  </a:extLst>
                </a:hlinkClick>
              </a:rPr>
              <a:t>Freepik</a:t>
            </a:r>
            <a:r>
              <a:rPr lang="en" sz="1000">
                <a:solidFill>
                  <a:srgbClr val="FFFFFF"/>
                </a:solidFill>
                <a:latin typeface="Rubik"/>
                <a:ea typeface="Rubik"/>
                <a:cs typeface="Rubik"/>
                <a:sym typeface="Rubik"/>
              </a:rPr>
              <a:t> </a:t>
            </a:r>
            <a:endParaRPr sz="1000" b="1">
              <a:solidFill>
                <a:srgbClr val="FFFFFF"/>
              </a:solidFill>
              <a:latin typeface="Rubik"/>
              <a:ea typeface="Rubik"/>
              <a:cs typeface="Rubik"/>
              <a:sym typeface="Rubik"/>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bg>
      <p:bgPr>
        <a:solidFill>
          <a:schemeClr val="accent2"/>
        </a:solidFill>
        <a:effectLst/>
      </p:bgPr>
    </p:bg>
    <p:spTree>
      <p:nvGrpSpPr>
        <p:cNvPr id="1" name="Shape 18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4000"/>
              <a:buFont typeface="Squada One"/>
              <a:buNone/>
              <a:defRPr sz="4000">
                <a:solidFill>
                  <a:schemeClr val="dk1"/>
                </a:solidFill>
                <a:latin typeface="Squada One"/>
                <a:ea typeface="Squada One"/>
                <a:cs typeface="Squada One"/>
                <a:sym typeface="Squada One"/>
              </a:defRPr>
            </a:lvl1pPr>
            <a:lvl2pPr lvl="1">
              <a:spcBef>
                <a:spcPts val="0"/>
              </a:spcBef>
              <a:spcAft>
                <a:spcPts val="0"/>
              </a:spcAft>
              <a:buClr>
                <a:schemeClr val="dk1"/>
              </a:buClr>
              <a:buSzPts val="4000"/>
              <a:buFont typeface="Squada One"/>
              <a:buNone/>
              <a:defRPr sz="4000">
                <a:solidFill>
                  <a:schemeClr val="dk1"/>
                </a:solidFill>
                <a:latin typeface="Squada One"/>
                <a:ea typeface="Squada One"/>
                <a:cs typeface="Squada One"/>
                <a:sym typeface="Squada One"/>
              </a:defRPr>
            </a:lvl2pPr>
            <a:lvl3pPr lvl="2">
              <a:spcBef>
                <a:spcPts val="0"/>
              </a:spcBef>
              <a:spcAft>
                <a:spcPts val="0"/>
              </a:spcAft>
              <a:buClr>
                <a:schemeClr val="dk1"/>
              </a:buClr>
              <a:buSzPts val="4000"/>
              <a:buFont typeface="Squada One"/>
              <a:buNone/>
              <a:defRPr sz="4000">
                <a:solidFill>
                  <a:schemeClr val="dk1"/>
                </a:solidFill>
                <a:latin typeface="Squada One"/>
                <a:ea typeface="Squada One"/>
                <a:cs typeface="Squada One"/>
                <a:sym typeface="Squada One"/>
              </a:defRPr>
            </a:lvl3pPr>
            <a:lvl4pPr lvl="3">
              <a:spcBef>
                <a:spcPts val="0"/>
              </a:spcBef>
              <a:spcAft>
                <a:spcPts val="0"/>
              </a:spcAft>
              <a:buClr>
                <a:schemeClr val="dk1"/>
              </a:buClr>
              <a:buSzPts val="4000"/>
              <a:buFont typeface="Squada One"/>
              <a:buNone/>
              <a:defRPr sz="4000">
                <a:solidFill>
                  <a:schemeClr val="dk1"/>
                </a:solidFill>
                <a:latin typeface="Squada One"/>
                <a:ea typeface="Squada One"/>
                <a:cs typeface="Squada One"/>
                <a:sym typeface="Squada One"/>
              </a:defRPr>
            </a:lvl4pPr>
            <a:lvl5pPr lvl="4">
              <a:spcBef>
                <a:spcPts val="0"/>
              </a:spcBef>
              <a:spcAft>
                <a:spcPts val="0"/>
              </a:spcAft>
              <a:buClr>
                <a:schemeClr val="dk1"/>
              </a:buClr>
              <a:buSzPts val="4000"/>
              <a:buFont typeface="Squada One"/>
              <a:buNone/>
              <a:defRPr sz="4000">
                <a:solidFill>
                  <a:schemeClr val="dk1"/>
                </a:solidFill>
                <a:latin typeface="Squada One"/>
                <a:ea typeface="Squada One"/>
                <a:cs typeface="Squada One"/>
                <a:sym typeface="Squada One"/>
              </a:defRPr>
            </a:lvl5pPr>
            <a:lvl6pPr lvl="5">
              <a:spcBef>
                <a:spcPts val="0"/>
              </a:spcBef>
              <a:spcAft>
                <a:spcPts val="0"/>
              </a:spcAft>
              <a:buClr>
                <a:schemeClr val="dk1"/>
              </a:buClr>
              <a:buSzPts val="4000"/>
              <a:buFont typeface="Squada One"/>
              <a:buNone/>
              <a:defRPr sz="4000">
                <a:solidFill>
                  <a:schemeClr val="dk1"/>
                </a:solidFill>
                <a:latin typeface="Squada One"/>
                <a:ea typeface="Squada One"/>
                <a:cs typeface="Squada One"/>
                <a:sym typeface="Squada One"/>
              </a:defRPr>
            </a:lvl6pPr>
            <a:lvl7pPr lvl="6">
              <a:spcBef>
                <a:spcPts val="0"/>
              </a:spcBef>
              <a:spcAft>
                <a:spcPts val="0"/>
              </a:spcAft>
              <a:buClr>
                <a:schemeClr val="dk1"/>
              </a:buClr>
              <a:buSzPts val="4000"/>
              <a:buFont typeface="Squada One"/>
              <a:buNone/>
              <a:defRPr sz="4000">
                <a:solidFill>
                  <a:schemeClr val="dk1"/>
                </a:solidFill>
                <a:latin typeface="Squada One"/>
                <a:ea typeface="Squada One"/>
                <a:cs typeface="Squada One"/>
                <a:sym typeface="Squada One"/>
              </a:defRPr>
            </a:lvl7pPr>
            <a:lvl8pPr lvl="7">
              <a:spcBef>
                <a:spcPts val="0"/>
              </a:spcBef>
              <a:spcAft>
                <a:spcPts val="0"/>
              </a:spcAft>
              <a:buClr>
                <a:schemeClr val="dk1"/>
              </a:buClr>
              <a:buSzPts val="4000"/>
              <a:buFont typeface="Squada One"/>
              <a:buNone/>
              <a:defRPr sz="4000">
                <a:solidFill>
                  <a:schemeClr val="dk1"/>
                </a:solidFill>
                <a:latin typeface="Squada One"/>
                <a:ea typeface="Squada One"/>
                <a:cs typeface="Squada One"/>
                <a:sym typeface="Squada One"/>
              </a:defRPr>
            </a:lvl8pPr>
            <a:lvl9pPr lvl="8">
              <a:spcBef>
                <a:spcPts val="0"/>
              </a:spcBef>
              <a:spcAft>
                <a:spcPts val="0"/>
              </a:spcAft>
              <a:buClr>
                <a:schemeClr val="dk1"/>
              </a:buClr>
              <a:buSzPts val="4000"/>
              <a:buFont typeface="Squada One"/>
              <a:buNone/>
              <a:defRPr sz="40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1pPr>
            <a:lvl2pPr marL="914400" lvl="1"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2pPr>
            <a:lvl3pPr marL="1371600" lvl="2"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3pPr>
            <a:lvl4pPr marL="1828800" lvl="3"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4pPr>
            <a:lvl5pPr marL="2286000" lvl="4"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5pPr>
            <a:lvl6pPr marL="2743200" lvl="5"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6pPr>
            <a:lvl7pPr marL="3200400" lvl="6"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7pPr>
            <a:lvl8pPr marL="3657600" lvl="7"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8pPr>
            <a:lvl9pPr marL="4114800" lvl="8" indent="-330200">
              <a:lnSpc>
                <a:spcPct val="100000"/>
              </a:lnSpc>
              <a:spcBef>
                <a:spcPts val="0"/>
              </a:spcBef>
              <a:spcAft>
                <a:spcPts val="0"/>
              </a:spcAft>
              <a:buClr>
                <a:schemeClr val="dk1"/>
              </a:buClr>
              <a:buSzPts val="1600"/>
              <a:buFont typeface="Rubik"/>
              <a:buChar char="■"/>
              <a:defRPr sz="16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4" r:id="rId3"/>
    <p:sldLayoutId id="2147483655" r:id="rId4"/>
    <p:sldLayoutId id="2147483664" r:id="rId5"/>
    <p:sldLayoutId id="2147483666" r:id="rId6"/>
    <p:sldLayoutId id="2147483672" r:id="rId7"/>
    <p:sldLayoutId id="2147483673" r:id="rId8"/>
    <p:sldLayoutId id="2147483674" r:id="rId9"/>
    <p:sldLayoutId id="2147483675" r:id="rId10"/>
    <p:sldLayoutId id="214748369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64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3000"/>
              <a:buFont typeface="Fira Sans Extra Condensed"/>
              <a:buNone/>
              <a:defRPr sz="30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713225" y="1237559"/>
            <a:ext cx="7717500" cy="337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026370147"/>
      </p:ext>
    </p:extLst>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5" r:id="rId4"/>
    <p:sldLayoutId id="2147483686" r:id="rId5"/>
    <p:sldLayoutId id="2147483687" r:id="rId6"/>
    <p:sldLayoutId id="2147483688" r:id="rId7"/>
    <p:sldLayoutId id="2147483689" r:id="rId8"/>
    <p:sldLayoutId id="2147483690" r:id="rId9"/>
    <p:sldLayoutId id="214748369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2.xml"/><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www.linkedin.com/in/gustavo-tessitore/" TargetMode="External"/><Relationship Id="rId3" Type="http://schemas.openxmlformats.org/officeDocument/2006/relationships/slideLayout" Target="../slideLayouts/slideLayout8.xml"/><Relationship Id="rId7" Type="http://schemas.openxmlformats.org/officeDocument/2006/relationships/hyperlink" Target="https://www.linkedin.com/in/o-lucas-lopes/" TargetMode="Externa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hyperlink" Target="https://www.linkedin.com/in/isaachiguchi/" TargetMode="External"/><Relationship Id="rId5" Type="http://schemas.openxmlformats.org/officeDocument/2006/relationships/image" Target="../media/image47.png"/><Relationship Id="rId10" Type="http://schemas.openxmlformats.org/officeDocument/2006/relationships/image" Target="../media/image48.png"/><Relationship Id="rId4" Type="http://schemas.openxmlformats.org/officeDocument/2006/relationships/notesSlide" Target="../notesSlides/notesSlide13.xml"/><Relationship Id="rId9" Type="http://schemas.openxmlformats.org/officeDocument/2006/relationships/hyperlink" Target="https://www.linkedin.com/in/jo&#227;o-pedro-taves-araujo-b683b220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wc.com.br/pt/sala-de-imprensa/noticias/pwc-mercado-global-midia-entretenimento-movimentar-17.html#:~:text=No%20Brasil%2C%20setor%20dever%C3%A1%20gerar,2017%2D2021%2C%20da%20Pw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77E4CBA0-BC89-3E43-25B7-0182B5A0D4E6}"/>
              </a:ext>
            </a:extLst>
          </p:cNvPr>
          <p:cNvSpPr>
            <a:spLocks noGrp="1" noRot="1" noMove="1" noResize="1" noEditPoints="1" noAdjustHandles="1" noChangeArrowheads="1" noChangeShapeType="1"/>
          </p:cNvSpPr>
          <p:nvPr/>
        </p:nvSpPr>
        <p:spPr>
          <a:xfrm>
            <a:off x="0" y="0"/>
            <a:ext cx="9144000" cy="5143500"/>
          </a:xfrm>
          <a:prstGeom prst="rect">
            <a:avLst/>
          </a:prstGeom>
          <a:solidFill>
            <a:schemeClr val="accent4">
              <a:lumMod val="1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sp>
        <p:nvSpPr>
          <p:cNvPr id="60" name="Google Shape;60;p17"/>
          <p:cNvSpPr txBox="1">
            <a:spLocks noGrp="1"/>
          </p:cNvSpPr>
          <p:nvPr>
            <p:ph type="ctrTitle"/>
          </p:nvPr>
        </p:nvSpPr>
        <p:spPr>
          <a:xfrm>
            <a:off x="1612455" y="1779481"/>
            <a:ext cx="5919090" cy="15845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6600">
                <a:solidFill>
                  <a:schemeClr val="accent6"/>
                </a:solidFill>
                <a:latin typeface="Squada One" panose="020B0604020202020204" charset="0"/>
              </a:rPr>
              <a:t>MACHINE LEARNING</a:t>
            </a:r>
            <a:br>
              <a:rPr lang="pt-BR" sz="6600">
                <a:solidFill>
                  <a:schemeClr val="accent6"/>
                </a:solidFill>
                <a:latin typeface="Squada One" panose="020B0604020202020204" charset="0"/>
              </a:rPr>
            </a:br>
            <a:r>
              <a:rPr lang="pt-BR" sz="3200" b="0">
                <a:solidFill>
                  <a:schemeClr val="accent6"/>
                </a:solidFill>
                <a:latin typeface="Squada One" panose="020B0604020202020204" charset="0"/>
              </a:rPr>
              <a:t>DESVENDANDO O  </a:t>
            </a:r>
            <a:endParaRPr lang="pt-BR" sz="6600" b="0">
              <a:solidFill>
                <a:schemeClr val="accent6"/>
              </a:solidFill>
              <a:latin typeface="Squada One" panose="020B0604020202020204" charset="0"/>
            </a:endParaRPr>
          </a:p>
        </p:txBody>
      </p:sp>
      <p:pic>
        <p:nvPicPr>
          <p:cNvPr id="7" name="Picture 6" descr="A picture containing text, clipart&#10;&#10;Description automatically generated">
            <a:extLst>
              <a:ext uri="{FF2B5EF4-FFF2-40B4-BE49-F238E27FC236}">
                <a16:creationId xmlns:a16="http://schemas.microsoft.com/office/drawing/2014/main" id="{11D509A1-3ACE-158F-63BC-81AE40047033}"/>
              </a:ext>
            </a:extLst>
          </p:cNvPr>
          <p:cNvPicPr>
            <a:picLocks noChangeAspect="1"/>
          </p:cNvPicPr>
          <p:nvPr/>
        </p:nvPicPr>
        <p:blipFill>
          <a:blip r:embed="rId6"/>
          <a:stretch>
            <a:fillRect/>
          </a:stretch>
        </p:blipFill>
        <p:spPr>
          <a:xfrm>
            <a:off x="4243145" y="2819815"/>
            <a:ext cx="1874626" cy="473848"/>
          </a:xfrm>
          <a:prstGeom prst="rect">
            <a:avLst/>
          </a:prstGeom>
        </p:spPr>
      </p:pic>
      <p:pic>
        <p:nvPicPr>
          <p:cNvPr id="8" name="Picture 7">
            <a:extLst>
              <a:ext uri="{FF2B5EF4-FFF2-40B4-BE49-F238E27FC236}">
                <a16:creationId xmlns:a16="http://schemas.microsoft.com/office/drawing/2014/main" id="{E2FF1881-612B-C9AA-300A-382292B66247}"/>
              </a:ext>
            </a:extLst>
          </p:cNvPr>
          <p:cNvPicPr>
            <a:picLocks noChangeAspect="1"/>
          </p:cNvPicPr>
          <p:nvPr/>
        </p:nvPicPr>
        <p:blipFill>
          <a:blip r:embed="rId7"/>
          <a:srcRect/>
          <a:stretch/>
        </p:blipFill>
        <p:spPr>
          <a:xfrm>
            <a:off x="0" y="1256"/>
            <a:ext cx="9144000" cy="5140989"/>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98800C17-461C-CBF7-95EA-418387BBC326}"/>
              </a:ext>
            </a:extLst>
          </p:cNvPr>
          <p:cNvPicPr>
            <a:picLocks noChangeAspect="1"/>
          </p:cNvPicPr>
          <p:nvPr/>
        </p:nvPicPr>
        <p:blipFill rotWithShape="1">
          <a:blip r:embed="rId6"/>
          <a:srcRect r="73774"/>
          <a:stretch/>
        </p:blipFill>
        <p:spPr>
          <a:xfrm>
            <a:off x="9317421" y="-103133"/>
            <a:ext cx="5550560" cy="5349766"/>
          </a:xfrm>
          <a:prstGeom prst="rect">
            <a:avLst/>
          </a:prstGeom>
        </p:spPr>
      </p:pic>
      <p:pic>
        <p:nvPicPr>
          <p:cNvPr id="3" name="Shakira_-_Waka-Waka_Olagist.net_">
            <a:hlinkClick r:id="" action="ppaction://media"/>
            <a:extLst>
              <a:ext uri="{FF2B5EF4-FFF2-40B4-BE49-F238E27FC236}">
                <a16:creationId xmlns:a16="http://schemas.microsoft.com/office/drawing/2014/main" id="{2C0D1B68-1E5F-1A71-E21A-AF2011FECBFB}"/>
              </a:ext>
            </a:extLst>
          </p:cNvPr>
          <p:cNvPicPr>
            <a:picLocks noChangeAspect="1"/>
          </p:cNvPicPr>
          <p:nvPr>
            <a:audioFile r:link="rId1"/>
            <p:extLst>
              <p:ext uri="{DAA4B4D4-6D71-4841-9C94-3DE7FCFB9230}">
                <p14:media xmlns:p14="http://schemas.microsoft.com/office/powerpoint/2010/main" r:embed="rId2">
                  <p14:trim st="33500"/>
                  <p14:fade in="10000"/>
                </p14:media>
              </p:ext>
            </p:extLst>
          </p:nvPr>
        </p:nvPicPr>
        <p:blipFill>
          <a:blip r:embed="rId8"/>
          <a:stretch>
            <a:fillRect/>
          </a:stretch>
        </p:blipFill>
        <p:spPr>
          <a:xfrm>
            <a:off x="-783021" y="4200767"/>
            <a:ext cx="609600" cy="609600"/>
          </a:xfrm>
          <a:prstGeom prst="rect">
            <a:avLst/>
          </a:prstGeom>
        </p:spPr>
      </p:pic>
    </p:spTree>
    <p:extLst>
      <p:ext uri="{BB962C8B-B14F-4D97-AF65-F5344CB8AC3E}">
        <p14:creationId xmlns:p14="http://schemas.microsoft.com/office/powerpoint/2010/main" val="302126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3698 0 L -1.64323 0 " pathEditMode="relative" rAng="0" ptsTypes="AA">
                                      <p:cBhvr>
                                        <p:cTn id="10" dur="2000" fill="hold"/>
                                        <p:tgtEl>
                                          <p:spTgt spid="6"/>
                                        </p:tgtEl>
                                        <p:attrNameLst>
                                          <p:attrName>ppt_x</p:attrName>
                                          <p:attrName>ppt_y</p:attrName>
                                        </p:attrNameLst>
                                      </p:cBhvr>
                                      <p:rCtr x="-80313" y="0"/>
                                    </p:animMotion>
                                  </p:childTnLst>
                                </p:cTn>
                              </p:par>
                              <p:par>
                                <p:cTn id="11" presetID="1" presetClass="entr" presetSubtype="0" fill="hold" nodeType="withEffect">
                                  <p:stCondLst>
                                    <p:cond delay="750"/>
                                  </p:stCondLst>
                                  <p:childTnLst>
                                    <p:set>
                                      <p:cBhvr>
                                        <p:cTn id="12" dur="1" fill="hold">
                                          <p:stCondLst>
                                            <p:cond delay="34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7576" numSld="999">
                <p:cTn id="13"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BD9BEA-D5C6-6399-8312-128C3072BA19}"/>
              </a:ext>
            </a:extLst>
          </p:cNvPr>
          <p:cNvSpPr>
            <a:spLocks noGrp="1"/>
          </p:cNvSpPr>
          <p:nvPr>
            <p:ph type="title"/>
          </p:nvPr>
        </p:nvSpPr>
        <p:spPr/>
        <p:txBody>
          <a:bodyPr/>
          <a:lstStyle/>
          <a:p>
            <a:r>
              <a:rPr lang="pt-BR"/>
              <a:t>Banco de dados: Perguntas</a:t>
            </a:r>
          </a:p>
        </p:txBody>
      </p:sp>
      <p:pic>
        <p:nvPicPr>
          <p:cNvPr id="4" name="Imagem 3">
            <a:extLst>
              <a:ext uri="{FF2B5EF4-FFF2-40B4-BE49-F238E27FC236}">
                <a16:creationId xmlns:a16="http://schemas.microsoft.com/office/drawing/2014/main" id="{87D065B7-07E2-F9E7-45B8-D159CA8837CA}"/>
              </a:ext>
            </a:extLst>
          </p:cNvPr>
          <p:cNvPicPr>
            <a:picLocks noChangeAspect="1"/>
          </p:cNvPicPr>
          <p:nvPr/>
        </p:nvPicPr>
        <p:blipFill>
          <a:blip r:embed="rId2"/>
          <a:stretch>
            <a:fillRect/>
          </a:stretch>
        </p:blipFill>
        <p:spPr>
          <a:xfrm>
            <a:off x="197909" y="2209901"/>
            <a:ext cx="2114121" cy="1801317"/>
          </a:xfrm>
          <a:prstGeom prst="rect">
            <a:avLst/>
          </a:prstGeom>
        </p:spPr>
      </p:pic>
      <p:pic>
        <p:nvPicPr>
          <p:cNvPr id="5" name="Imagem 4">
            <a:extLst>
              <a:ext uri="{FF2B5EF4-FFF2-40B4-BE49-F238E27FC236}">
                <a16:creationId xmlns:a16="http://schemas.microsoft.com/office/drawing/2014/main" id="{FA573B68-0288-182B-4A39-21B5B82DE586}"/>
              </a:ext>
            </a:extLst>
          </p:cNvPr>
          <p:cNvPicPr>
            <a:picLocks noChangeAspect="1"/>
          </p:cNvPicPr>
          <p:nvPr/>
        </p:nvPicPr>
        <p:blipFill>
          <a:blip r:embed="rId3"/>
          <a:stretch>
            <a:fillRect/>
          </a:stretch>
        </p:blipFill>
        <p:spPr>
          <a:xfrm>
            <a:off x="2474217" y="2209901"/>
            <a:ext cx="2124921" cy="1736444"/>
          </a:xfrm>
          <a:prstGeom prst="rect">
            <a:avLst/>
          </a:prstGeom>
        </p:spPr>
      </p:pic>
      <p:pic>
        <p:nvPicPr>
          <p:cNvPr id="6" name="Imagem 5">
            <a:extLst>
              <a:ext uri="{FF2B5EF4-FFF2-40B4-BE49-F238E27FC236}">
                <a16:creationId xmlns:a16="http://schemas.microsoft.com/office/drawing/2014/main" id="{83C447BE-18D7-0F0C-EFB7-4ED139C0E3E5}"/>
              </a:ext>
            </a:extLst>
          </p:cNvPr>
          <p:cNvPicPr>
            <a:picLocks noChangeAspect="1"/>
          </p:cNvPicPr>
          <p:nvPr/>
        </p:nvPicPr>
        <p:blipFill>
          <a:blip r:embed="rId4"/>
          <a:stretch>
            <a:fillRect/>
          </a:stretch>
        </p:blipFill>
        <p:spPr>
          <a:xfrm>
            <a:off x="4829942" y="2209901"/>
            <a:ext cx="2176339" cy="1819694"/>
          </a:xfrm>
          <a:prstGeom prst="rect">
            <a:avLst/>
          </a:prstGeom>
        </p:spPr>
      </p:pic>
      <p:pic>
        <p:nvPicPr>
          <p:cNvPr id="7" name="Imagem 6">
            <a:extLst>
              <a:ext uri="{FF2B5EF4-FFF2-40B4-BE49-F238E27FC236}">
                <a16:creationId xmlns:a16="http://schemas.microsoft.com/office/drawing/2014/main" id="{98E9E5AB-BE93-5192-6B87-64200518EDA8}"/>
              </a:ext>
            </a:extLst>
          </p:cNvPr>
          <p:cNvPicPr>
            <a:picLocks noChangeAspect="1"/>
          </p:cNvPicPr>
          <p:nvPr/>
        </p:nvPicPr>
        <p:blipFill>
          <a:blip r:embed="rId5"/>
          <a:stretch>
            <a:fillRect/>
          </a:stretch>
        </p:blipFill>
        <p:spPr>
          <a:xfrm>
            <a:off x="7237085" y="2209901"/>
            <a:ext cx="1606175" cy="2127476"/>
          </a:xfrm>
          <a:prstGeom prst="rect">
            <a:avLst/>
          </a:prstGeom>
        </p:spPr>
      </p:pic>
      <p:sp>
        <p:nvSpPr>
          <p:cNvPr id="8" name="Slide Number Placeholder 4">
            <a:extLst>
              <a:ext uri="{FF2B5EF4-FFF2-40B4-BE49-F238E27FC236}">
                <a16:creationId xmlns:a16="http://schemas.microsoft.com/office/drawing/2014/main" id="{A6B2DB8D-A8C7-2AA6-DBAF-514AA868CA5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10</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1489806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BFC3DF-8B59-4B35-6315-F98CAD07F98B}"/>
              </a:ext>
            </a:extLst>
          </p:cNvPr>
          <p:cNvSpPr>
            <a:spLocks noGrp="1"/>
          </p:cNvSpPr>
          <p:nvPr>
            <p:ph type="title"/>
          </p:nvPr>
        </p:nvSpPr>
        <p:spPr/>
        <p:txBody>
          <a:bodyPr/>
          <a:lstStyle/>
          <a:p>
            <a:r>
              <a:rPr lang="pt-BR"/>
              <a:t>Criando novos preditores </a:t>
            </a:r>
          </a:p>
        </p:txBody>
      </p:sp>
      <p:graphicFrame>
        <p:nvGraphicFramePr>
          <p:cNvPr id="4" name="Google Shape;1962;p63">
            <a:extLst>
              <a:ext uri="{FF2B5EF4-FFF2-40B4-BE49-F238E27FC236}">
                <a16:creationId xmlns:a16="http://schemas.microsoft.com/office/drawing/2014/main" id="{AA611B9B-7FF9-1F06-31FB-91889C5B0766}"/>
              </a:ext>
            </a:extLst>
          </p:cNvPr>
          <p:cNvGraphicFramePr/>
          <p:nvPr>
            <p:extLst>
              <p:ext uri="{D42A27DB-BD31-4B8C-83A1-F6EECF244321}">
                <p14:modId xmlns:p14="http://schemas.microsoft.com/office/powerpoint/2010/main" val="4238769155"/>
              </p:ext>
            </p:extLst>
          </p:nvPr>
        </p:nvGraphicFramePr>
        <p:xfrm>
          <a:off x="630822" y="1862520"/>
          <a:ext cx="1365212" cy="2738419"/>
        </p:xfrm>
        <a:graphic>
          <a:graphicData uri="http://schemas.openxmlformats.org/drawingml/2006/table">
            <a:tbl>
              <a:tblPr>
                <a:noFill/>
                <a:tableStyleId>{BF629536-FA27-4BE5-B8B5-CBB38D6E8C2A}</a:tableStyleId>
              </a:tblPr>
              <a:tblGrid>
                <a:gridCol w="1365212">
                  <a:extLst>
                    <a:ext uri="{9D8B030D-6E8A-4147-A177-3AD203B41FA5}">
                      <a16:colId xmlns:a16="http://schemas.microsoft.com/office/drawing/2014/main" val="20001"/>
                    </a:ext>
                  </a:extLst>
                </a:gridCol>
              </a:tblGrid>
              <a:tr h="865535">
                <a:tc>
                  <a:txBody>
                    <a:bodyPr/>
                    <a:lstStyle/>
                    <a:p>
                      <a:pPr marL="0" lvl="0" indent="0" algn="ctr" rtl="0">
                        <a:spcBef>
                          <a:spcPts val="0"/>
                        </a:spcBef>
                        <a:spcAft>
                          <a:spcPts val="0"/>
                        </a:spcAft>
                        <a:buNone/>
                      </a:pPr>
                      <a:r>
                        <a:rPr lang="pt-BR" sz="1400" err="1">
                          <a:solidFill>
                            <a:srgbClr val="FFFFFF"/>
                          </a:solidFill>
                          <a:latin typeface="Squada One"/>
                          <a:ea typeface="Squada One"/>
                          <a:cs typeface="Squada One"/>
                          <a:sym typeface="Squada One"/>
                        </a:rPr>
                        <a:t>Tags</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lgn="ctr">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8406">
                <a:tc>
                  <a:txBody>
                    <a:bodyPr/>
                    <a:lstStyle/>
                    <a:p>
                      <a:pPr marL="0" lvl="0" indent="0" algn="ctr" rtl="0">
                        <a:spcBef>
                          <a:spcPts val="0"/>
                        </a:spcBef>
                        <a:spcAft>
                          <a:spcPts val="0"/>
                        </a:spcAft>
                        <a:buNone/>
                      </a:pPr>
                      <a:r>
                        <a:rPr lang="pt-BR" sz="1400">
                          <a:latin typeface="Squada One"/>
                          <a:ea typeface="Squada One"/>
                          <a:cs typeface="Squada One"/>
                          <a:sym typeface="Squada One"/>
                        </a:rPr>
                        <a:t>#FK </a:t>
                      </a:r>
                      <a:r>
                        <a:rPr lang="pt-BR" sz="1400" err="1">
                          <a:latin typeface="Squada One"/>
                          <a:ea typeface="Squada One"/>
                          <a:cs typeface="Squada One"/>
                          <a:sym typeface="Squada One"/>
                        </a:rPr>
                        <a:t>Specialist</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FFFFFF"/>
                      </a:solidFill>
                      <a:prstDash val="solid"/>
                      <a:round/>
                      <a:headEnd type="none" w="sm" len="sm"/>
                      <a:tailEnd type="none" w="sm" len="sm"/>
                    </a:lnT>
                    <a:lnB w="2857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824885">
                <a:tc>
                  <a:txBody>
                    <a:bodyPr/>
                    <a:lstStyle/>
                    <a:p>
                      <a:pPr marL="0" lvl="0" indent="0" algn="ctr" rtl="0">
                        <a:spcBef>
                          <a:spcPts val="0"/>
                        </a:spcBef>
                        <a:spcAft>
                          <a:spcPts val="0"/>
                        </a:spcAft>
                        <a:buNone/>
                      </a:pPr>
                      <a:r>
                        <a:rPr lang="pt-BR" sz="1400">
                          <a:latin typeface="Squada One"/>
                          <a:ea typeface="Squada One"/>
                          <a:cs typeface="Squada One"/>
                          <a:sym typeface="Squada One"/>
                        </a:rPr>
                        <a:t>#FK </a:t>
                      </a:r>
                      <a:r>
                        <a:rPr lang="pt-BR" sz="1400" err="1">
                          <a:latin typeface="Squada One"/>
                          <a:ea typeface="Squada One"/>
                          <a:cs typeface="Squada One"/>
                          <a:sym typeface="Squada One"/>
                        </a:rPr>
                        <a:t>Specialist</a:t>
                      </a:r>
                      <a:r>
                        <a:rPr lang="pt-BR" sz="1400">
                          <a:latin typeface="Squada One"/>
                          <a:ea typeface="Squada One"/>
                          <a:cs typeface="Squada One"/>
                          <a:sym typeface="Squada One"/>
                        </a:rPr>
                        <a:t>, #Acrobat </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649593">
                <a:tc>
                  <a:txBody>
                    <a:bodyPr/>
                    <a:lstStyle/>
                    <a:p>
                      <a:pPr marL="0" lvl="0" indent="0" algn="ctr" rtl="0">
                        <a:spcBef>
                          <a:spcPts val="0"/>
                        </a:spcBef>
                        <a:spcAft>
                          <a:spcPts val="0"/>
                        </a:spcAft>
                        <a:buNone/>
                      </a:pPr>
                      <a:r>
                        <a:rPr lang="pt-BR" sz="1400">
                          <a:latin typeface="Squada One"/>
                          <a:ea typeface="Squada One"/>
                          <a:cs typeface="Squada One"/>
                          <a:sym typeface="Squada One"/>
                        </a:rPr>
                        <a:t>#Playmaker</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6" name="Google Shape;1962;p63">
            <a:extLst>
              <a:ext uri="{FF2B5EF4-FFF2-40B4-BE49-F238E27FC236}">
                <a16:creationId xmlns:a16="http://schemas.microsoft.com/office/drawing/2014/main" id="{E8DB71C6-2129-0F0F-71B1-408FC69EF322}"/>
              </a:ext>
            </a:extLst>
          </p:cNvPr>
          <p:cNvGraphicFramePr/>
          <p:nvPr>
            <p:extLst>
              <p:ext uri="{D42A27DB-BD31-4B8C-83A1-F6EECF244321}">
                <p14:modId xmlns:p14="http://schemas.microsoft.com/office/powerpoint/2010/main" val="2778056414"/>
              </p:ext>
            </p:extLst>
          </p:nvPr>
        </p:nvGraphicFramePr>
        <p:xfrm>
          <a:off x="3953435" y="1862520"/>
          <a:ext cx="4362033" cy="2738419"/>
        </p:xfrm>
        <a:graphic>
          <a:graphicData uri="http://schemas.openxmlformats.org/drawingml/2006/table">
            <a:tbl>
              <a:tblPr>
                <a:noFill/>
                <a:tableStyleId>{BF629536-FA27-4BE5-B8B5-CBB38D6E8C2A}</a:tableStyleId>
              </a:tblPr>
              <a:tblGrid>
                <a:gridCol w="1454011">
                  <a:extLst>
                    <a:ext uri="{9D8B030D-6E8A-4147-A177-3AD203B41FA5}">
                      <a16:colId xmlns:a16="http://schemas.microsoft.com/office/drawing/2014/main" val="20001"/>
                    </a:ext>
                  </a:extLst>
                </a:gridCol>
                <a:gridCol w="1454011">
                  <a:extLst>
                    <a:ext uri="{9D8B030D-6E8A-4147-A177-3AD203B41FA5}">
                      <a16:colId xmlns:a16="http://schemas.microsoft.com/office/drawing/2014/main" val="1692294571"/>
                    </a:ext>
                  </a:extLst>
                </a:gridCol>
                <a:gridCol w="1454011">
                  <a:extLst>
                    <a:ext uri="{9D8B030D-6E8A-4147-A177-3AD203B41FA5}">
                      <a16:colId xmlns:a16="http://schemas.microsoft.com/office/drawing/2014/main" val="2066236880"/>
                    </a:ext>
                  </a:extLst>
                </a:gridCol>
              </a:tblGrid>
              <a:tr h="865535">
                <a:tc>
                  <a:txBody>
                    <a:bodyPr/>
                    <a:lstStyle/>
                    <a:p>
                      <a:pPr marL="0" lvl="0" indent="0" algn="ctr" rtl="0">
                        <a:spcBef>
                          <a:spcPts val="0"/>
                        </a:spcBef>
                        <a:spcAft>
                          <a:spcPts val="0"/>
                        </a:spcAft>
                        <a:buNone/>
                      </a:pPr>
                      <a:r>
                        <a:rPr lang="pt-BR" sz="1400" err="1">
                          <a:solidFill>
                            <a:srgbClr val="FFFFFF"/>
                          </a:solidFill>
                          <a:latin typeface="Squada One"/>
                          <a:ea typeface="Squada One"/>
                          <a:cs typeface="Squada One"/>
                          <a:sym typeface="Squada One"/>
                        </a:rPr>
                        <a:t>Tag</a:t>
                      </a:r>
                      <a:r>
                        <a:rPr lang="pt-BR" sz="1400">
                          <a:solidFill>
                            <a:srgbClr val="FFFFFF"/>
                          </a:solidFill>
                          <a:latin typeface="Squada One"/>
                          <a:ea typeface="Squada One"/>
                          <a:cs typeface="Squada One"/>
                          <a:sym typeface="Squada One"/>
                        </a:rPr>
                        <a:t> #FK </a:t>
                      </a:r>
                      <a:r>
                        <a:rPr lang="pt-BR" sz="1400" err="1">
                          <a:solidFill>
                            <a:srgbClr val="FFFFFF"/>
                          </a:solidFill>
                          <a:latin typeface="Squada One"/>
                          <a:ea typeface="Squada One"/>
                          <a:cs typeface="Squada One"/>
                          <a:sym typeface="Squada One"/>
                        </a:rPr>
                        <a:t>Specialist</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lgn="ctr">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BR" sz="1400" err="1">
                          <a:solidFill>
                            <a:srgbClr val="FFFFFF"/>
                          </a:solidFill>
                          <a:latin typeface="Squada One"/>
                          <a:ea typeface="Squada One"/>
                          <a:cs typeface="Squada One"/>
                          <a:sym typeface="Squada One"/>
                        </a:rPr>
                        <a:t>Tag</a:t>
                      </a:r>
                      <a:r>
                        <a:rPr lang="pt-BR" sz="1400">
                          <a:solidFill>
                            <a:srgbClr val="FFFFFF"/>
                          </a:solidFill>
                          <a:latin typeface="Squada One"/>
                          <a:ea typeface="Squada One"/>
                          <a:cs typeface="Squada One"/>
                          <a:sym typeface="Squada One"/>
                        </a:rPr>
                        <a:t> #Acrobat</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lgn="ctr">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BR" sz="1400" err="1">
                          <a:solidFill>
                            <a:srgbClr val="FFFFFF"/>
                          </a:solidFill>
                          <a:latin typeface="Squada One"/>
                          <a:ea typeface="Squada One"/>
                          <a:cs typeface="Squada One"/>
                          <a:sym typeface="Squada One"/>
                        </a:rPr>
                        <a:t>Tag</a:t>
                      </a:r>
                      <a:r>
                        <a:rPr lang="pt-BR" sz="1400">
                          <a:solidFill>
                            <a:srgbClr val="FFFFFF"/>
                          </a:solidFill>
                          <a:latin typeface="Squada One"/>
                          <a:ea typeface="Squada One"/>
                          <a:cs typeface="Squada One"/>
                          <a:sym typeface="Squada One"/>
                        </a:rPr>
                        <a:t> #Playmaker</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lgn="ctr">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8406">
                <a:tc>
                  <a:txBody>
                    <a:bodyPr/>
                    <a:lstStyle/>
                    <a:p>
                      <a:pPr marL="0" lvl="0" indent="0" algn="ctr" rtl="0">
                        <a:spcBef>
                          <a:spcPts val="0"/>
                        </a:spcBef>
                        <a:spcAft>
                          <a:spcPts val="0"/>
                        </a:spcAft>
                        <a:buNone/>
                      </a:pPr>
                      <a:r>
                        <a:rPr lang="pt-BR" sz="1400">
                          <a:latin typeface="Squada One"/>
                          <a:ea typeface="Squada One"/>
                          <a:cs typeface="Squada One"/>
                          <a:sym typeface="Squada One"/>
                        </a:rPr>
                        <a:t>1</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FFFFFF"/>
                      </a:solidFill>
                      <a:prstDash val="solid"/>
                      <a:round/>
                      <a:headEnd type="none" w="sm" len="sm"/>
                      <a:tailEnd type="none" w="sm" len="sm"/>
                    </a:lnT>
                    <a:lnB w="28575" cap="flat" cmpd="sng" algn="ctr">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0</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FFFFFF"/>
                      </a:solidFill>
                      <a:prstDash val="solid"/>
                      <a:round/>
                      <a:headEnd type="none" w="sm" len="sm"/>
                      <a:tailEnd type="none" w="sm" len="sm"/>
                    </a:lnT>
                    <a:lnB w="28575" cap="flat" cmpd="sng" algn="ctr">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0</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lgn="ctr">
                      <a:solidFill>
                        <a:srgbClr val="FFFFFF"/>
                      </a:solidFill>
                      <a:prstDash val="solid"/>
                      <a:round/>
                      <a:headEnd type="none" w="sm" len="sm"/>
                      <a:tailEnd type="none" w="sm" len="sm"/>
                    </a:lnT>
                    <a:lnB w="2857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824885">
                <a:tc>
                  <a:txBody>
                    <a:bodyPr/>
                    <a:lstStyle/>
                    <a:p>
                      <a:pPr marL="0" lvl="0" indent="0" algn="ctr" rtl="0">
                        <a:spcBef>
                          <a:spcPts val="0"/>
                        </a:spcBef>
                        <a:spcAft>
                          <a:spcPts val="0"/>
                        </a:spcAft>
                        <a:buNone/>
                      </a:pPr>
                      <a:r>
                        <a:rPr lang="pt-BR" sz="1400">
                          <a:latin typeface="Squada One"/>
                          <a:ea typeface="Squada One"/>
                          <a:cs typeface="Squada One"/>
                          <a:sym typeface="Squada One"/>
                        </a:rPr>
                        <a:t>1</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lgn="ctr">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1</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lgn="ctr">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0</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649593">
                <a:tc>
                  <a:txBody>
                    <a:bodyPr/>
                    <a:lstStyle/>
                    <a:p>
                      <a:pPr marL="0" lvl="0" indent="0" algn="ctr" rtl="0">
                        <a:spcBef>
                          <a:spcPts val="0"/>
                        </a:spcBef>
                        <a:spcAft>
                          <a:spcPts val="0"/>
                        </a:spcAft>
                        <a:buNone/>
                      </a:pPr>
                      <a:r>
                        <a:rPr lang="pt-BR" sz="1400">
                          <a:latin typeface="Squada One"/>
                          <a:ea typeface="Squada One"/>
                          <a:cs typeface="Squada One"/>
                          <a:sym typeface="Squada One"/>
                        </a:rPr>
                        <a:t>0</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0</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1</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9" name="Google Shape;3020;p81">
            <a:extLst>
              <a:ext uri="{FF2B5EF4-FFF2-40B4-BE49-F238E27FC236}">
                <a16:creationId xmlns:a16="http://schemas.microsoft.com/office/drawing/2014/main" id="{AC35A90D-B380-BCDF-FFDB-A4AD521C08EC}"/>
              </a:ext>
            </a:extLst>
          </p:cNvPr>
          <p:cNvGrpSpPr/>
          <p:nvPr/>
        </p:nvGrpSpPr>
        <p:grpSpPr>
          <a:xfrm>
            <a:off x="2513848" y="2571750"/>
            <a:ext cx="921637" cy="1325324"/>
            <a:chOff x="5037700" y="2430325"/>
            <a:chExt cx="75950" cy="65850"/>
          </a:xfrm>
        </p:grpSpPr>
        <p:sp>
          <p:nvSpPr>
            <p:cNvPr id="10" name="Google Shape;3021;p81">
              <a:extLst>
                <a:ext uri="{FF2B5EF4-FFF2-40B4-BE49-F238E27FC236}">
                  <a16:creationId xmlns:a16="http://schemas.microsoft.com/office/drawing/2014/main" id="{15903389-A232-DAA5-7582-79D549ED1017}"/>
                </a:ext>
              </a:extLst>
            </p:cNvPr>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22;p81">
              <a:extLst>
                <a:ext uri="{FF2B5EF4-FFF2-40B4-BE49-F238E27FC236}">
                  <a16:creationId xmlns:a16="http://schemas.microsoft.com/office/drawing/2014/main" id="{CB71C09C-622C-5B36-D488-B12A0093CAC7}"/>
                </a:ext>
              </a:extLst>
            </p:cNvPr>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Slide Number Placeholder 4">
            <a:extLst>
              <a:ext uri="{FF2B5EF4-FFF2-40B4-BE49-F238E27FC236}">
                <a16:creationId xmlns:a16="http://schemas.microsoft.com/office/drawing/2014/main" id="{1D540F4A-C0EE-C440-8F5A-03EF88129F66}"/>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11</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217318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1C786E-F4D3-C0A9-96FC-814C76413427}"/>
              </a:ext>
            </a:extLst>
          </p:cNvPr>
          <p:cNvSpPr>
            <a:spLocks noGrp="1"/>
          </p:cNvSpPr>
          <p:nvPr>
            <p:ph type="title"/>
          </p:nvPr>
        </p:nvSpPr>
        <p:spPr/>
        <p:txBody>
          <a:bodyPr/>
          <a:lstStyle/>
          <a:p>
            <a:r>
              <a:rPr lang="pt-BR"/>
              <a:t>Criando novos preditores </a:t>
            </a:r>
          </a:p>
        </p:txBody>
      </p:sp>
      <p:sp>
        <p:nvSpPr>
          <p:cNvPr id="4" name="TextBox 3">
            <a:extLst>
              <a:ext uri="{FF2B5EF4-FFF2-40B4-BE49-F238E27FC236}">
                <a16:creationId xmlns:a16="http://schemas.microsoft.com/office/drawing/2014/main" id="{115475E4-30BB-8DDF-1F98-BFB2D2FA9951}"/>
              </a:ext>
            </a:extLst>
          </p:cNvPr>
          <p:cNvSpPr txBox="1"/>
          <p:nvPr/>
        </p:nvSpPr>
        <p:spPr>
          <a:xfrm>
            <a:off x="98424" y="1565027"/>
            <a:ext cx="3818667" cy="861774"/>
          </a:xfrm>
          <a:prstGeom prst="rect">
            <a:avLst/>
          </a:prstGeom>
          <a:noFill/>
        </p:spPr>
        <p:txBody>
          <a:bodyPr wrap="square" rtlCol="0">
            <a:spAutoFit/>
          </a:bodyPr>
          <a:lstStyle/>
          <a:p>
            <a:r>
              <a:rPr lang="pt-BR" sz="1000">
                <a:latin typeface="Rubik" panose="020B0604020202020204" charset="-79"/>
                <a:cs typeface="Rubik" panose="020B0604020202020204" charset="-79"/>
              </a:rPr>
              <a:t>No nosso conjunto de dados nos temos a coluna </a:t>
            </a:r>
            <a:r>
              <a:rPr lang="pt-BR" sz="1000" err="1">
                <a:latin typeface="Rubik" panose="020B0604020202020204" charset="-79"/>
                <a:cs typeface="Rubik" panose="020B0604020202020204" charset="-79"/>
              </a:rPr>
              <a:t>dob</a:t>
            </a:r>
            <a:r>
              <a:rPr lang="pt-BR" sz="1000">
                <a:latin typeface="Rubik" panose="020B0604020202020204" charset="-79"/>
                <a:cs typeface="Rubik" panose="020B0604020202020204" charset="-79"/>
              </a:rPr>
              <a:t> que representa a </a:t>
            </a:r>
            <a:r>
              <a:rPr lang="pt-BR" sz="1000">
                <a:solidFill>
                  <a:schemeClr val="tx2"/>
                </a:solidFill>
                <a:latin typeface="Rubik" panose="020B0604020202020204" charset="-79"/>
                <a:cs typeface="Rubik" panose="020B0604020202020204" charset="-79"/>
              </a:rPr>
              <a:t>data de nascimento </a:t>
            </a:r>
            <a:r>
              <a:rPr lang="pt-BR" sz="1000">
                <a:latin typeface="Rubik" panose="020B0604020202020204" charset="-79"/>
                <a:cs typeface="Rubik" panose="020B0604020202020204" charset="-79"/>
              </a:rPr>
              <a:t>do jogador. Porém a grande maioria dos modelos trata apenas variáveis numéricas, então com isso em mente calculamos a idade dos jogadores e salvamos na coluna </a:t>
            </a:r>
            <a:r>
              <a:rPr lang="pt-BR" sz="1000">
                <a:solidFill>
                  <a:schemeClr val="tx2"/>
                </a:solidFill>
                <a:latin typeface="Rubik" panose="020B0604020202020204" charset="-79"/>
                <a:cs typeface="Rubik" panose="020B0604020202020204" charset="-79"/>
              </a:rPr>
              <a:t>age</a:t>
            </a:r>
            <a:r>
              <a:rPr lang="pt-BR" sz="1000">
                <a:latin typeface="Rubik" panose="020B0604020202020204" charset="-79"/>
                <a:cs typeface="Rubik" panose="020B0604020202020204" charset="-79"/>
              </a:rPr>
              <a:t>.</a:t>
            </a:r>
          </a:p>
        </p:txBody>
      </p:sp>
      <p:pic>
        <p:nvPicPr>
          <p:cNvPr id="6" name="Imagem 5">
            <a:extLst>
              <a:ext uri="{FF2B5EF4-FFF2-40B4-BE49-F238E27FC236}">
                <a16:creationId xmlns:a16="http://schemas.microsoft.com/office/drawing/2014/main" id="{8D757526-8C4F-1CF7-34D1-ABA188266ADC}"/>
              </a:ext>
            </a:extLst>
          </p:cNvPr>
          <p:cNvPicPr>
            <a:picLocks noChangeAspect="1"/>
          </p:cNvPicPr>
          <p:nvPr/>
        </p:nvPicPr>
        <p:blipFill>
          <a:blip r:embed="rId2"/>
          <a:stretch>
            <a:fillRect/>
          </a:stretch>
        </p:blipFill>
        <p:spPr>
          <a:xfrm>
            <a:off x="1125841" y="3400580"/>
            <a:ext cx="1200318" cy="1467055"/>
          </a:xfrm>
          <a:prstGeom prst="rect">
            <a:avLst/>
          </a:prstGeom>
        </p:spPr>
      </p:pic>
      <mc:AlternateContent xmlns:mc="http://schemas.openxmlformats.org/markup-compatibility/2006" xmlns:a14="http://schemas.microsoft.com/office/drawing/2010/main">
        <mc:Choice Requires="a14">
          <p:sp>
            <p:nvSpPr>
              <p:cNvPr id="7" name="TextBox 3">
                <a:extLst>
                  <a:ext uri="{FF2B5EF4-FFF2-40B4-BE49-F238E27FC236}">
                    <a16:creationId xmlns:a16="http://schemas.microsoft.com/office/drawing/2014/main" id="{4CDBA94D-6134-438C-7491-FD35F4056622}"/>
                  </a:ext>
                </a:extLst>
              </p:cNvPr>
              <p:cNvSpPr txBox="1"/>
              <p:nvPr/>
            </p:nvSpPr>
            <p:spPr>
              <a:xfrm>
                <a:off x="4605333" y="1565027"/>
                <a:ext cx="3818667" cy="1683281"/>
              </a:xfrm>
              <a:prstGeom prst="rect">
                <a:avLst/>
              </a:prstGeom>
              <a:noFill/>
            </p:spPr>
            <p:txBody>
              <a:bodyPr wrap="square" rtlCol="0">
                <a:spAutoFit/>
              </a:bodyPr>
              <a:lstStyle/>
              <a:p>
                <a:r>
                  <a:rPr lang="pt-BR" sz="1000">
                    <a:latin typeface="Rubik" panose="020B0604020202020204" charset="-79"/>
                    <a:cs typeface="Rubik" panose="020B0604020202020204" charset="-79"/>
                  </a:rPr>
                  <a:t>Outra informação importante que temos é o peso e altura de cada jogador. Com isso podemos calcular o </a:t>
                </a:r>
                <a:r>
                  <a:rPr lang="pt-BR" sz="1000">
                    <a:solidFill>
                      <a:schemeClr val="tx2"/>
                    </a:solidFill>
                    <a:latin typeface="Rubik" panose="020B0604020202020204" charset="-79"/>
                    <a:cs typeface="Rubik" panose="020B0604020202020204" charset="-79"/>
                  </a:rPr>
                  <a:t>IMC</a:t>
                </a:r>
                <a:r>
                  <a:rPr lang="pt-BR" sz="1000">
                    <a:latin typeface="Rubik" panose="020B0604020202020204" charset="-79"/>
                    <a:cs typeface="Rubik" panose="020B0604020202020204" charset="-79"/>
                  </a:rPr>
                  <a:t> e classificar um jogador como </a:t>
                </a:r>
                <a:r>
                  <a:rPr lang="pt-BR" sz="1000">
                    <a:solidFill>
                      <a:schemeClr val="tx2"/>
                    </a:solidFill>
                    <a:latin typeface="Rubik" panose="020B0604020202020204" charset="-79"/>
                    <a:cs typeface="Rubik" panose="020B0604020202020204" charset="-79"/>
                  </a:rPr>
                  <a:t>magro</a:t>
                </a:r>
                <a:r>
                  <a:rPr lang="pt-BR" sz="1000">
                    <a:latin typeface="Rubik" panose="020B0604020202020204" charset="-79"/>
                    <a:cs typeface="Rubik" panose="020B0604020202020204" charset="-79"/>
                  </a:rPr>
                  <a:t> ou </a:t>
                </a:r>
                <a:r>
                  <a:rPr lang="pt-BR" sz="1000">
                    <a:solidFill>
                      <a:schemeClr val="tx2"/>
                    </a:solidFill>
                    <a:latin typeface="Rubik" panose="020B0604020202020204" charset="-79"/>
                    <a:cs typeface="Rubik" panose="020B0604020202020204" charset="-79"/>
                  </a:rPr>
                  <a:t>obeso</a:t>
                </a:r>
                <a:r>
                  <a:rPr lang="pt-BR" sz="1000">
                    <a:latin typeface="Rubik" panose="020B0604020202020204" charset="-79"/>
                    <a:cs typeface="Rubik" panose="020B0604020202020204" charset="-79"/>
                  </a:rPr>
                  <a:t>.</a:t>
                </a:r>
              </a:p>
              <a:p>
                <a:r>
                  <a:rPr lang="pt-BR" sz="1000">
                    <a:latin typeface="Rubik" panose="020B0604020202020204" charset="-79"/>
                    <a:cs typeface="Rubik" panose="020B0604020202020204" charset="-79"/>
                  </a:rPr>
                  <a:t>Para o nosso trabalho sobrepeso será considerado normal devido a alta porcentagem de massa magra dos jogadores.</a:t>
                </a:r>
              </a:p>
              <a:p>
                <a:endParaRPr lang="pt-BR" sz="1000">
                  <a:latin typeface="Rubik" panose="020B0604020202020204" charset="-79"/>
                  <a:cs typeface="Rubik" panose="020B0604020202020204" charset="-79"/>
                </a:endParaRPr>
              </a:p>
              <a:p>
                <a:r>
                  <a:rPr lang="pt-BR" sz="1000">
                    <a:latin typeface="Rubik" panose="020B0604020202020204" charset="-79"/>
                    <a:cs typeface="Rubik" panose="020B0604020202020204" charset="-79"/>
                  </a:rPr>
                  <a:t>Cálculo do IMC:  </a:t>
                </a:r>
                <a14:m>
                  <m:oMath xmlns:m="http://schemas.openxmlformats.org/officeDocument/2006/math">
                    <m:f>
                      <m:fPr>
                        <m:ctrlPr>
                          <a:rPr lang="pt-BR" sz="1000" b="0" i="1" smtClean="0">
                            <a:latin typeface="Cambria Math" panose="02040503050406030204" pitchFamily="18" charset="0"/>
                            <a:cs typeface="Rubik" panose="020B0604020202020204" charset="-79"/>
                          </a:rPr>
                        </m:ctrlPr>
                      </m:fPr>
                      <m:num>
                        <m:r>
                          <a:rPr lang="pt-BR" sz="1000" b="0" i="1" smtClean="0">
                            <a:latin typeface="Cambria Math" panose="02040503050406030204" pitchFamily="18" charset="0"/>
                            <a:cs typeface="Rubik" panose="020B0604020202020204" charset="-79"/>
                          </a:rPr>
                          <m:t>𝑝𝑒𝑠𝑜</m:t>
                        </m:r>
                      </m:num>
                      <m:den>
                        <m:r>
                          <a:rPr lang="pt-BR" sz="1000" b="0" i="1" smtClean="0">
                            <a:latin typeface="Cambria Math" panose="02040503050406030204" pitchFamily="18" charset="0"/>
                            <a:cs typeface="Rubik" panose="020B0604020202020204" charset="-79"/>
                          </a:rPr>
                          <m:t>𝑎𝑙𝑡𝑢𝑟</m:t>
                        </m:r>
                        <m:sSup>
                          <m:sSupPr>
                            <m:ctrlPr>
                              <a:rPr lang="pt-BR" sz="1000" b="0" i="1" smtClean="0">
                                <a:latin typeface="Cambria Math" panose="02040503050406030204" pitchFamily="18" charset="0"/>
                                <a:cs typeface="Rubik" panose="020B0604020202020204" charset="-79"/>
                              </a:rPr>
                            </m:ctrlPr>
                          </m:sSupPr>
                          <m:e>
                            <m:r>
                              <a:rPr lang="pt-BR" sz="1000" b="0" i="1" smtClean="0">
                                <a:latin typeface="Cambria Math" panose="02040503050406030204" pitchFamily="18" charset="0"/>
                                <a:cs typeface="Rubik" panose="020B0604020202020204" charset="-79"/>
                              </a:rPr>
                              <m:t>𝑎</m:t>
                            </m:r>
                          </m:e>
                          <m:sup>
                            <m:r>
                              <a:rPr lang="pt-BR" sz="1000" b="0" i="1" smtClean="0">
                                <a:latin typeface="Cambria Math" panose="02040503050406030204" pitchFamily="18" charset="0"/>
                                <a:cs typeface="Rubik" panose="020B0604020202020204" charset="-79"/>
                              </a:rPr>
                              <m:t>2</m:t>
                            </m:r>
                          </m:sup>
                        </m:sSup>
                      </m:den>
                    </m:f>
                  </m:oMath>
                </a14:m>
                <a:endParaRPr lang="pt-BR" sz="1000" b="0">
                  <a:latin typeface="Rubik" panose="020B0604020202020204" charset="-79"/>
                  <a:cs typeface="Rubik" panose="020B0604020202020204" charset="-79"/>
                </a:endParaRPr>
              </a:p>
              <a:p>
                <a:endParaRPr lang="pt-BR" sz="1000">
                  <a:latin typeface="Rubik" panose="020B0604020202020204" charset="-79"/>
                  <a:cs typeface="Rubik" panose="020B0604020202020204" charset="-79"/>
                </a:endParaRPr>
              </a:p>
              <a:p>
                <a:endParaRPr lang="pt-BR" sz="1000">
                  <a:solidFill>
                    <a:schemeClr val="tx2"/>
                  </a:solidFill>
                  <a:latin typeface="Rubik" panose="020B0604020202020204" charset="-79"/>
                  <a:cs typeface="Rubik" panose="020B0604020202020204" charset="-79"/>
                </a:endParaRPr>
              </a:p>
              <a:p>
                <a:endParaRPr lang="pt-BR" sz="1000">
                  <a:solidFill>
                    <a:schemeClr val="tx2"/>
                  </a:solidFill>
                  <a:latin typeface="Rubik" panose="020B0604020202020204" charset="-79"/>
                  <a:cs typeface="Rubik" panose="020B0604020202020204" charset="-79"/>
                </a:endParaRPr>
              </a:p>
            </p:txBody>
          </p:sp>
        </mc:Choice>
        <mc:Fallback xmlns="">
          <p:sp>
            <p:nvSpPr>
              <p:cNvPr id="7" name="TextBox 3">
                <a:extLst>
                  <a:ext uri="{FF2B5EF4-FFF2-40B4-BE49-F238E27FC236}">
                    <a16:creationId xmlns:a16="http://schemas.microsoft.com/office/drawing/2014/main" id="{4CDBA94D-6134-438C-7491-FD35F4056622}"/>
                  </a:ext>
                </a:extLst>
              </p:cNvPr>
              <p:cNvSpPr txBox="1">
                <a:spLocks noRot="1" noChangeAspect="1" noMove="1" noResize="1" noEditPoints="1" noAdjustHandles="1" noChangeArrowheads="1" noChangeShapeType="1" noTextEdit="1"/>
              </p:cNvSpPr>
              <p:nvPr/>
            </p:nvSpPr>
            <p:spPr>
              <a:xfrm>
                <a:off x="4605333" y="1565027"/>
                <a:ext cx="3818667" cy="1683281"/>
              </a:xfrm>
              <a:prstGeom prst="rect">
                <a:avLst/>
              </a:prstGeom>
              <a:blipFill>
                <a:blip r:embed="rId3"/>
                <a:stretch>
                  <a:fillRect/>
                </a:stretch>
              </a:blipFill>
            </p:spPr>
            <p:txBody>
              <a:bodyPr/>
              <a:lstStyle/>
              <a:p>
                <a:r>
                  <a:rPr lang="en-US">
                    <a:noFill/>
                  </a:rPr>
                  <a:t> </a:t>
                </a:r>
              </a:p>
            </p:txBody>
          </p:sp>
        </mc:Fallback>
      </mc:AlternateContent>
      <p:pic>
        <p:nvPicPr>
          <p:cNvPr id="9" name="Imagem 8">
            <a:extLst>
              <a:ext uri="{FF2B5EF4-FFF2-40B4-BE49-F238E27FC236}">
                <a16:creationId xmlns:a16="http://schemas.microsoft.com/office/drawing/2014/main" id="{0D7E385D-ECE0-5BA0-F57B-1171227AC3C4}"/>
              </a:ext>
            </a:extLst>
          </p:cNvPr>
          <p:cNvPicPr>
            <a:picLocks noChangeAspect="1"/>
          </p:cNvPicPr>
          <p:nvPr/>
        </p:nvPicPr>
        <p:blipFill>
          <a:blip r:embed="rId4"/>
          <a:stretch>
            <a:fillRect/>
          </a:stretch>
        </p:blipFill>
        <p:spPr>
          <a:xfrm>
            <a:off x="319963" y="2571750"/>
            <a:ext cx="2948399" cy="724001"/>
          </a:xfrm>
          <a:prstGeom prst="rect">
            <a:avLst/>
          </a:prstGeom>
        </p:spPr>
      </p:pic>
      <p:sp>
        <p:nvSpPr>
          <p:cNvPr id="13" name="Google Shape;1771;p59">
            <a:extLst>
              <a:ext uri="{FF2B5EF4-FFF2-40B4-BE49-F238E27FC236}">
                <a16:creationId xmlns:a16="http://schemas.microsoft.com/office/drawing/2014/main" id="{95DC81FA-6106-B2C8-B57F-F26BBEAF637D}"/>
              </a:ext>
            </a:extLst>
          </p:cNvPr>
          <p:cNvSpPr/>
          <p:nvPr/>
        </p:nvSpPr>
        <p:spPr>
          <a:xfrm>
            <a:off x="4442022" y="3789860"/>
            <a:ext cx="1915299" cy="246325"/>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endParaRPr>
          </a:p>
        </p:txBody>
      </p:sp>
      <p:sp>
        <p:nvSpPr>
          <p:cNvPr id="14" name="Google Shape;1772;p59">
            <a:extLst>
              <a:ext uri="{FF2B5EF4-FFF2-40B4-BE49-F238E27FC236}">
                <a16:creationId xmlns:a16="http://schemas.microsoft.com/office/drawing/2014/main" id="{301168DC-8DB4-7D8C-5BCE-280D074909F5}"/>
              </a:ext>
            </a:extLst>
          </p:cNvPr>
          <p:cNvSpPr/>
          <p:nvPr/>
        </p:nvSpPr>
        <p:spPr>
          <a:xfrm>
            <a:off x="4442022" y="4116810"/>
            <a:ext cx="1915299" cy="246325"/>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endParaRPr>
          </a:p>
        </p:txBody>
      </p:sp>
      <p:sp>
        <p:nvSpPr>
          <p:cNvPr id="15" name="Google Shape;1773;p59">
            <a:extLst>
              <a:ext uri="{FF2B5EF4-FFF2-40B4-BE49-F238E27FC236}">
                <a16:creationId xmlns:a16="http://schemas.microsoft.com/office/drawing/2014/main" id="{3D1AD904-4C1C-8F94-FFBA-1B412E303575}"/>
              </a:ext>
            </a:extLst>
          </p:cNvPr>
          <p:cNvSpPr/>
          <p:nvPr/>
        </p:nvSpPr>
        <p:spPr>
          <a:xfrm>
            <a:off x="4442022" y="3462910"/>
            <a:ext cx="1915299" cy="246325"/>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endParaRPr>
          </a:p>
        </p:txBody>
      </p:sp>
      <p:sp>
        <p:nvSpPr>
          <p:cNvPr id="16" name="Google Shape;1775;p59">
            <a:extLst>
              <a:ext uri="{FF2B5EF4-FFF2-40B4-BE49-F238E27FC236}">
                <a16:creationId xmlns:a16="http://schemas.microsoft.com/office/drawing/2014/main" id="{2F2FDC77-F356-541E-A7CD-AC7BF5448612}"/>
              </a:ext>
            </a:extLst>
          </p:cNvPr>
          <p:cNvSpPr txBox="1">
            <a:spLocks/>
          </p:cNvSpPr>
          <p:nvPr/>
        </p:nvSpPr>
        <p:spPr>
          <a:xfrm>
            <a:off x="4422397" y="2940532"/>
            <a:ext cx="1915299" cy="350803"/>
          </a:xfrm>
          <a:prstGeom prst="rect">
            <a:avLst/>
          </a:prstGeom>
          <a:solidFill>
            <a:schemeClr val="accent1"/>
          </a:solidFill>
          <a:ln>
            <a:noFill/>
          </a:ln>
          <a:effectLst>
            <a:outerShdw dist="38100" dir="3120000" algn="bl" rotWithShape="0">
              <a:srgbClr val="EFA022">
                <a:alpha val="94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Font typeface="Rubik"/>
              <a:buNone/>
            </a:pPr>
            <a:r>
              <a:rPr lang="pt-BR">
                <a:latin typeface="Squada One"/>
                <a:ea typeface="Squada One"/>
                <a:cs typeface="Squada One"/>
                <a:sym typeface="Squada One"/>
              </a:rPr>
              <a:t>IMC</a:t>
            </a:r>
          </a:p>
        </p:txBody>
      </p:sp>
      <p:sp>
        <p:nvSpPr>
          <p:cNvPr id="17" name="Google Shape;1776;p59">
            <a:extLst>
              <a:ext uri="{FF2B5EF4-FFF2-40B4-BE49-F238E27FC236}">
                <a16:creationId xmlns:a16="http://schemas.microsoft.com/office/drawing/2014/main" id="{4FC5A25A-7831-C05C-B2EF-5EAF2559130E}"/>
              </a:ext>
            </a:extLst>
          </p:cNvPr>
          <p:cNvSpPr txBox="1">
            <a:spLocks/>
          </p:cNvSpPr>
          <p:nvPr/>
        </p:nvSpPr>
        <p:spPr>
          <a:xfrm>
            <a:off x="4476273" y="3480208"/>
            <a:ext cx="1264626" cy="2041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Clr>
                <a:srgbClr val="142850"/>
              </a:buClr>
              <a:buSzPts val="1100"/>
              <a:buFont typeface="Arial"/>
              <a:buNone/>
            </a:pPr>
            <a:r>
              <a:rPr lang="pt-BR" sz="1000"/>
              <a:t>MENOR QUE 18,5</a:t>
            </a:r>
          </a:p>
        </p:txBody>
      </p:sp>
      <p:sp>
        <p:nvSpPr>
          <p:cNvPr id="18" name="Google Shape;1777;p59">
            <a:extLst>
              <a:ext uri="{FF2B5EF4-FFF2-40B4-BE49-F238E27FC236}">
                <a16:creationId xmlns:a16="http://schemas.microsoft.com/office/drawing/2014/main" id="{BBC58470-F132-343D-331B-0996B75C431E}"/>
              </a:ext>
            </a:extLst>
          </p:cNvPr>
          <p:cNvSpPr txBox="1">
            <a:spLocks/>
          </p:cNvSpPr>
          <p:nvPr/>
        </p:nvSpPr>
        <p:spPr>
          <a:xfrm>
            <a:off x="4476273" y="3807158"/>
            <a:ext cx="1736086" cy="2041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Clr>
                <a:srgbClr val="142850"/>
              </a:buClr>
              <a:buSzPts val="1100"/>
              <a:buFont typeface="Arial"/>
              <a:buNone/>
            </a:pPr>
            <a:r>
              <a:rPr lang="pt-BR" sz="1000"/>
              <a:t>ENTRE 18,5 E 24,9</a:t>
            </a:r>
          </a:p>
        </p:txBody>
      </p:sp>
      <p:sp>
        <p:nvSpPr>
          <p:cNvPr id="19" name="Google Shape;1778;p59">
            <a:extLst>
              <a:ext uri="{FF2B5EF4-FFF2-40B4-BE49-F238E27FC236}">
                <a16:creationId xmlns:a16="http://schemas.microsoft.com/office/drawing/2014/main" id="{6EF6A103-9695-6750-EC56-BBFC463089D3}"/>
              </a:ext>
            </a:extLst>
          </p:cNvPr>
          <p:cNvSpPr txBox="1">
            <a:spLocks/>
          </p:cNvSpPr>
          <p:nvPr/>
        </p:nvSpPr>
        <p:spPr>
          <a:xfrm>
            <a:off x="4476273" y="4134108"/>
            <a:ext cx="1568908" cy="2041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Clr>
                <a:srgbClr val="142850"/>
              </a:buClr>
              <a:buSzPts val="1100"/>
              <a:buFont typeface="Arial"/>
              <a:buNone/>
            </a:pPr>
            <a:r>
              <a:rPr lang="pt-BR" sz="1000"/>
              <a:t>ENTRE 25,0 E 29,9</a:t>
            </a:r>
          </a:p>
        </p:txBody>
      </p:sp>
      <p:sp>
        <p:nvSpPr>
          <p:cNvPr id="23" name="Google Shape;1792;p59">
            <a:extLst>
              <a:ext uri="{FF2B5EF4-FFF2-40B4-BE49-F238E27FC236}">
                <a16:creationId xmlns:a16="http://schemas.microsoft.com/office/drawing/2014/main" id="{5532006A-B056-1E1A-601D-4DD5E18F87DF}"/>
              </a:ext>
            </a:extLst>
          </p:cNvPr>
          <p:cNvSpPr/>
          <p:nvPr/>
        </p:nvSpPr>
        <p:spPr>
          <a:xfrm>
            <a:off x="6664972" y="3789860"/>
            <a:ext cx="1915299" cy="246325"/>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4" name="Google Shape;1793;p59">
            <a:extLst>
              <a:ext uri="{FF2B5EF4-FFF2-40B4-BE49-F238E27FC236}">
                <a16:creationId xmlns:a16="http://schemas.microsoft.com/office/drawing/2014/main" id="{7A9B68D3-6045-0E94-D8A4-D093E5E9BDD3}"/>
              </a:ext>
            </a:extLst>
          </p:cNvPr>
          <p:cNvSpPr/>
          <p:nvPr/>
        </p:nvSpPr>
        <p:spPr>
          <a:xfrm>
            <a:off x="6664972" y="4116810"/>
            <a:ext cx="1915299" cy="246325"/>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5" name="Google Shape;1794;p59">
            <a:extLst>
              <a:ext uri="{FF2B5EF4-FFF2-40B4-BE49-F238E27FC236}">
                <a16:creationId xmlns:a16="http://schemas.microsoft.com/office/drawing/2014/main" id="{71B282FB-1AA0-2A2F-107A-85ECB9EBDAD5}"/>
              </a:ext>
            </a:extLst>
          </p:cNvPr>
          <p:cNvSpPr/>
          <p:nvPr/>
        </p:nvSpPr>
        <p:spPr>
          <a:xfrm>
            <a:off x="6664972" y="3462910"/>
            <a:ext cx="1915299" cy="246325"/>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6" name="Google Shape;1795;p59">
            <a:extLst>
              <a:ext uri="{FF2B5EF4-FFF2-40B4-BE49-F238E27FC236}">
                <a16:creationId xmlns:a16="http://schemas.microsoft.com/office/drawing/2014/main" id="{11252706-1EAF-0EA3-26E5-21F67B6302FA}"/>
              </a:ext>
            </a:extLst>
          </p:cNvPr>
          <p:cNvSpPr txBox="1">
            <a:spLocks/>
          </p:cNvSpPr>
          <p:nvPr/>
        </p:nvSpPr>
        <p:spPr>
          <a:xfrm>
            <a:off x="6645347" y="2940532"/>
            <a:ext cx="1915299" cy="350803"/>
          </a:xfrm>
          <a:prstGeom prst="rect">
            <a:avLst/>
          </a:prstGeom>
          <a:solidFill>
            <a:schemeClr val="accent1"/>
          </a:solidFill>
          <a:ln>
            <a:noFill/>
          </a:ln>
          <a:effectLst>
            <a:outerShdw dist="38100" dir="3120000" algn="bl" rotWithShape="0">
              <a:srgbClr val="EFA022">
                <a:alpha val="94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Font typeface="Rubik"/>
              <a:buNone/>
            </a:pPr>
            <a:r>
              <a:rPr lang="pt-BR">
                <a:latin typeface="Squada One"/>
                <a:ea typeface="Squada One"/>
                <a:cs typeface="Squada One"/>
                <a:sym typeface="Squada One"/>
              </a:rPr>
              <a:t>CLASSIFICAÇÃO</a:t>
            </a:r>
          </a:p>
        </p:txBody>
      </p:sp>
      <p:sp>
        <p:nvSpPr>
          <p:cNvPr id="27" name="Google Shape;1796;p59">
            <a:extLst>
              <a:ext uri="{FF2B5EF4-FFF2-40B4-BE49-F238E27FC236}">
                <a16:creationId xmlns:a16="http://schemas.microsoft.com/office/drawing/2014/main" id="{54D9EEAA-8AA3-9B08-C5F1-516F44176FDD}"/>
              </a:ext>
            </a:extLst>
          </p:cNvPr>
          <p:cNvSpPr txBox="1">
            <a:spLocks/>
          </p:cNvSpPr>
          <p:nvPr/>
        </p:nvSpPr>
        <p:spPr>
          <a:xfrm>
            <a:off x="6695854" y="3480208"/>
            <a:ext cx="1264626" cy="2041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Clr>
                <a:srgbClr val="142850"/>
              </a:buClr>
              <a:buSzPts val="1100"/>
              <a:buFont typeface="Arial"/>
              <a:buNone/>
            </a:pPr>
            <a:r>
              <a:rPr lang="pt-BR" sz="1000"/>
              <a:t>MAGREZA</a:t>
            </a:r>
          </a:p>
        </p:txBody>
      </p:sp>
      <p:sp>
        <p:nvSpPr>
          <p:cNvPr id="28" name="Google Shape;1797;p59">
            <a:extLst>
              <a:ext uri="{FF2B5EF4-FFF2-40B4-BE49-F238E27FC236}">
                <a16:creationId xmlns:a16="http://schemas.microsoft.com/office/drawing/2014/main" id="{40B17A72-3708-1E8C-4170-FB0BFEB3998C}"/>
              </a:ext>
            </a:extLst>
          </p:cNvPr>
          <p:cNvSpPr txBox="1">
            <a:spLocks/>
          </p:cNvSpPr>
          <p:nvPr/>
        </p:nvSpPr>
        <p:spPr>
          <a:xfrm>
            <a:off x="6695854" y="3807158"/>
            <a:ext cx="1264626" cy="2041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Clr>
                <a:srgbClr val="142850"/>
              </a:buClr>
              <a:buSzPts val="1100"/>
              <a:buFont typeface="Arial"/>
              <a:buNone/>
            </a:pPr>
            <a:r>
              <a:rPr lang="pt-BR" sz="1000"/>
              <a:t>NORMAL</a:t>
            </a:r>
          </a:p>
        </p:txBody>
      </p:sp>
      <p:sp>
        <p:nvSpPr>
          <p:cNvPr id="29" name="Google Shape;1798;p59">
            <a:extLst>
              <a:ext uri="{FF2B5EF4-FFF2-40B4-BE49-F238E27FC236}">
                <a16:creationId xmlns:a16="http://schemas.microsoft.com/office/drawing/2014/main" id="{E2B663C0-76CE-A55E-5567-164BB8981F80}"/>
              </a:ext>
            </a:extLst>
          </p:cNvPr>
          <p:cNvSpPr txBox="1">
            <a:spLocks/>
          </p:cNvSpPr>
          <p:nvPr/>
        </p:nvSpPr>
        <p:spPr>
          <a:xfrm>
            <a:off x="6695854" y="4134108"/>
            <a:ext cx="1264626" cy="2041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Clr>
                <a:srgbClr val="142850"/>
              </a:buClr>
              <a:buSzPts val="1100"/>
              <a:buFont typeface="Arial"/>
              <a:buNone/>
            </a:pPr>
            <a:r>
              <a:rPr lang="pt-BR" sz="1000"/>
              <a:t>SOBREPESO</a:t>
            </a:r>
          </a:p>
        </p:txBody>
      </p:sp>
      <p:sp>
        <p:nvSpPr>
          <p:cNvPr id="49" name="Google Shape;1772;p59">
            <a:extLst>
              <a:ext uri="{FF2B5EF4-FFF2-40B4-BE49-F238E27FC236}">
                <a16:creationId xmlns:a16="http://schemas.microsoft.com/office/drawing/2014/main" id="{01A41C56-4B8A-EC4F-7593-90C968A1B757}"/>
              </a:ext>
            </a:extLst>
          </p:cNvPr>
          <p:cNvSpPr/>
          <p:nvPr/>
        </p:nvSpPr>
        <p:spPr>
          <a:xfrm>
            <a:off x="4443050" y="4436024"/>
            <a:ext cx="1915299" cy="246325"/>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FFFFFF"/>
              </a:solidFill>
            </a:endParaRPr>
          </a:p>
        </p:txBody>
      </p:sp>
      <p:sp>
        <p:nvSpPr>
          <p:cNvPr id="50" name="Google Shape;1778;p59">
            <a:extLst>
              <a:ext uri="{FF2B5EF4-FFF2-40B4-BE49-F238E27FC236}">
                <a16:creationId xmlns:a16="http://schemas.microsoft.com/office/drawing/2014/main" id="{AF599912-C134-B30D-6EF5-943CC72DEED5}"/>
              </a:ext>
            </a:extLst>
          </p:cNvPr>
          <p:cNvSpPr txBox="1">
            <a:spLocks/>
          </p:cNvSpPr>
          <p:nvPr/>
        </p:nvSpPr>
        <p:spPr>
          <a:xfrm>
            <a:off x="4477301" y="4453322"/>
            <a:ext cx="1568908" cy="2041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Clr>
                <a:srgbClr val="142850"/>
              </a:buClr>
              <a:buSzPts val="1100"/>
              <a:buFont typeface="Arial"/>
              <a:buNone/>
            </a:pPr>
            <a:r>
              <a:rPr lang="pt-BR" sz="1000"/>
              <a:t>ENTRE 30,0 E 39,9</a:t>
            </a:r>
          </a:p>
        </p:txBody>
      </p:sp>
      <p:sp>
        <p:nvSpPr>
          <p:cNvPr id="51" name="Google Shape;1793;p59">
            <a:extLst>
              <a:ext uri="{FF2B5EF4-FFF2-40B4-BE49-F238E27FC236}">
                <a16:creationId xmlns:a16="http://schemas.microsoft.com/office/drawing/2014/main" id="{0BE53921-E991-8874-F84F-57F2EC265E5F}"/>
              </a:ext>
            </a:extLst>
          </p:cNvPr>
          <p:cNvSpPr/>
          <p:nvPr/>
        </p:nvSpPr>
        <p:spPr>
          <a:xfrm>
            <a:off x="6666000" y="4436024"/>
            <a:ext cx="1915299" cy="246325"/>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2" name="Google Shape;1798;p59">
            <a:extLst>
              <a:ext uri="{FF2B5EF4-FFF2-40B4-BE49-F238E27FC236}">
                <a16:creationId xmlns:a16="http://schemas.microsoft.com/office/drawing/2014/main" id="{F0B9212D-2115-D349-2B1E-B72012EC9AD1}"/>
              </a:ext>
            </a:extLst>
          </p:cNvPr>
          <p:cNvSpPr txBox="1">
            <a:spLocks/>
          </p:cNvSpPr>
          <p:nvPr/>
        </p:nvSpPr>
        <p:spPr>
          <a:xfrm>
            <a:off x="6696882" y="4453322"/>
            <a:ext cx="1264626" cy="2041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1pPr>
            <a:lvl2pPr marL="914400" marR="0" lvl="1"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2pPr>
            <a:lvl3pPr marL="1371600" marR="0" lvl="2"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3pPr>
            <a:lvl4pPr marL="1828800" marR="0" lvl="3"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4pPr>
            <a:lvl5pPr marL="2286000" marR="0" lvl="4"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5pPr>
            <a:lvl6pPr marL="2743200" marR="0" lvl="5"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6pPr>
            <a:lvl7pPr marL="3200400" marR="0" lvl="6"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7pPr>
            <a:lvl8pPr marL="3657600" marR="0" lvl="7"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8pPr>
            <a:lvl9pPr marL="4114800" marR="0" lvl="8" indent="-330200" algn="l" rtl="0">
              <a:lnSpc>
                <a:spcPct val="100000"/>
              </a:lnSpc>
              <a:spcBef>
                <a:spcPts val="0"/>
              </a:spcBef>
              <a:spcAft>
                <a:spcPts val="0"/>
              </a:spcAft>
              <a:buClr>
                <a:schemeClr val="dk1"/>
              </a:buClr>
              <a:buSzPts val="1600"/>
              <a:buFont typeface="Rubik"/>
              <a:buChar char="■"/>
              <a:defRPr sz="1600" b="0" i="0" u="none" strike="noStrike" cap="none">
                <a:solidFill>
                  <a:schemeClr val="dk1"/>
                </a:solidFill>
                <a:latin typeface="Rubik"/>
                <a:ea typeface="Rubik"/>
                <a:cs typeface="Rubik"/>
                <a:sym typeface="Rubik"/>
              </a:defRPr>
            </a:lvl9pPr>
          </a:lstStyle>
          <a:p>
            <a:pPr marL="0" indent="0">
              <a:buClr>
                <a:srgbClr val="142850"/>
              </a:buClr>
              <a:buSzPts val="1100"/>
              <a:buFont typeface="Arial"/>
              <a:buNone/>
            </a:pPr>
            <a:r>
              <a:rPr lang="pt-BR" sz="1000"/>
              <a:t>OBESIDADE</a:t>
            </a:r>
          </a:p>
        </p:txBody>
      </p:sp>
      <p:sp>
        <p:nvSpPr>
          <p:cNvPr id="30" name="Slide Number Placeholder 4">
            <a:extLst>
              <a:ext uri="{FF2B5EF4-FFF2-40B4-BE49-F238E27FC236}">
                <a16:creationId xmlns:a16="http://schemas.microsoft.com/office/drawing/2014/main" id="{A8C87CC3-1819-C3F7-E841-BF42F83D586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12</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3225789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E8215E-D538-53EE-C818-105DA1F14D90}"/>
              </a:ext>
            </a:extLst>
          </p:cNvPr>
          <p:cNvSpPr>
            <a:spLocks noGrp="1"/>
          </p:cNvSpPr>
          <p:nvPr>
            <p:ph type="title"/>
          </p:nvPr>
        </p:nvSpPr>
        <p:spPr/>
        <p:txBody>
          <a:bodyPr/>
          <a:lstStyle/>
          <a:p>
            <a:r>
              <a:rPr lang="pt-BR"/>
              <a:t>Engenharia de Software: Lógica</a:t>
            </a:r>
          </a:p>
        </p:txBody>
      </p:sp>
      <p:sp>
        <p:nvSpPr>
          <p:cNvPr id="5" name="CaixaDeTexto 4">
            <a:extLst>
              <a:ext uri="{FF2B5EF4-FFF2-40B4-BE49-F238E27FC236}">
                <a16:creationId xmlns:a16="http://schemas.microsoft.com/office/drawing/2014/main" id="{3AC64015-7F70-FCAC-A5A8-F6E7525DC61D}"/>
              </a:ext>
            </a:extLst>
          </p:cNvPr>
          <p:cNvSpPr txBox="1"/>
          <p:nvPr/>
        </p:nvSpPr>
        <p:spPr>
          <a:xfrm>
            <a:off x="89586" y="1449346"/>
            <a:ext cx="2662881" cy="553998"/>
          </a:xfrm>
          <a:prstGeom prst="rect">
            <a:avLst/>
          </a:prstGeom>
          <a:noFill/>
        </p:spPr>
        <p:txBody>
          <a:bodyPr wrap="square">
            <a:spAutoFit/>
          </a:bodyPr>
          <a:lstStyle/>
          <a:p>
            <a:r>
              <a:rPr lang="pt-BR" sz="1000">
                <a:latin typeface="Rubik" panose="020B0604020202020204" charset="-79"/>
                <a:cs typeface="Rubik" panose="020B0604020202020204" charset="-79"/>
              </a:rPr>
              <a:t>Para implementar essa lógica em nosso conjunto de dados vamos precisar das seguintes </a:t>
            </a:r>
            <a:r>
              <a:rPr lang="pt-BR" sz="1000">
                <a:solidFill>
                  <a:schemeClr val="tx2"/>
                </a:solidFill>
                <a:latin typeface="Rubik" panose="020B0604020202020204" charset="-79"/>
                <a:cs typeface="Rubik" panose="020B0604020202020204" charset="-79"/>
              </a:rPr>
              <a:t>variáveis</a:t>
            </a:r>
            <a:r>
              <a:rPr lang="pt-BR" sz="1000">
                <a:latin typeface="Rubik" panose="020B0604020202020204" charset="-79"/>
                <a:cs typeface="Rubik" panose="020B0604020202020204" charset="-79"/>
              </a:rPr>
              <a:t>:</a:t>
            </a:r>
            <a:endParaRPr lang="pt-BR" sz="1000"/>
          </a:p>
        </p:txBody>
      </p:sp>
      <p:pic>
        <p:nvPicPr>
          <p:cNvPr id="7" name="Imagem 6">
            <a:extLst>
              <a:ext uri="{FF2B5EF4-FFF2-40B4-BE49-F238E27FC236}">
                <a16:creationId xmlns:a16="http://schemas.microsoft.com/office/drawing/2014/main" id="{D5D84238-CA36-A6BC-497D-9D82BFC33CD2}"/>
              </a:ext>
            </a:extLst>
          </p:cNvPr>
          <p:cNvPicPr>
            <a:picLocks noChangeAspect="1"/>
          </p:cNvPicPr>
          <p:nvPr/>
        </p:nvPicPr>
        <p:blipFill>
          <a:blip r:embed="rId2"/>
          <a:stretch>
            <a:fillRect/>
          </a:stretch>
        </p:blipFill>
        <p:spPr>
          <a:xfrm>
            <a:off x="236184" y="2370480"/>
            <a:ext cx="1289063" cy="1583416"/>
          </a:xfrm>
          <a:prstGeom prst="rect">
            <a:avLst/>
          </a:prstGeom>
        </p:spPr>
      </p:pic>
      <p:pic>
        <p:nvPicPr>
          <p:cNvPr id="9" name="Imagem 8">
            <a:extLst>
              <a:ext uri="{FF2B5EF4-FFF2-40B4-BE49-F238E27FC236}">
                <a16:creationId xmlns:a16="http://schemas.microsoft.com/office/drawing/2014/main" id="{8BC6EFE5-AD63-F16F-C593-C9F383E78C7C}"/>
              </a:ext>
            </a:extLst>
          </p:cNvPr>
          <p:cNvPicPr>
            <a:picLocks noChangeAspect="1"/>
          </p:cNvPicPr>
          <p:nvPr/>
        </p:nvPicPr>
        <p:blipFill>
          <a:blip r:embed="rId3"/>
          <a:stretch>
            <a:fillRect/>
          </a:stretch>
        </p:blipFill>
        <p:spPr>
          <a:xfrm>
            <a:off x="1774739" y="2370479"/>
            <a:ext cx="1234962" cy="1583417"/>
          </a:xfrm>
          <a:prstGeom prst="rect">
            <a:avLst/>
          </a:prstGeom>
        </p:spPr>
      </p:pic>
      <p:sp>
        <p:nvSpPr>
          <p:cNvPr id="10" name="CaixaDeTexto 9">
            <a:extLst>
              <a:ext uri="{FF2B5EF4-FFF2-40B4-BE49-F238E27FC236}">
                <a16:creationId xmlns:a16="http://schemas.microsoft.com/office/drawing/2014/main" id="{7B52F27C-8FAC-8F3D-08DC-4D2CD4FA041F}"/>
              </a:ext>
            </a:extLst>
          </p:cNvPr>
          <p:cNvSpPr txBox="1"/>
          <p:nvPr/>
        </p:nvSpPr>
        <p:spPr>
          <a:xfrm>
            <a:off x="3645025" y="1427192"/>
            <a:ext cx="2168830" cy="246221"/>
          </a:xfrm>
          <a:prstGeom prst="rect">
            <a:avLst/>
          </a:prstGeom>
          <a:noFill/>
        </p:spPr>
        <p:txBody>
          <a:bodyPr wrap="square">
            <a:spAutoFit/>
          </a:bodyPr>
          <a:lstStyle/>
          <a:p>
            <a:r>
              <a:rPr lang="pt-BR" sz="1000">
                <a:latin typeface="Rubik" panose="020B0604020202020204" charset="-79"/>
                <a:cs typeface="Rubik" panose="020B0604020202020204" charset="-79"/>
              </a:rPr>
              <a:t>Definindo os tipos </a:t>
            </a:r>
            <a:r>
              <a:rPr lang="pt-BR" sz="1000" b="1" i="1">
                <a:solidFill>
                  <a:schemeClr val="tx2"/>
                </a:solidFill>
                <a:latin typeface="Rubik" panose="020B0604020202020204" charset="-79"/>
                <a:cs typeface="Rubik" panose="020B0604020202020204" charset="-79"/>
              </a:rPr>
              <a:t>Peso</a:t>
            </a:r>
            <a:r>
              <a:rPr lang="pt-BR" sz="1000">
                <a:latin typeface="Rubik" panose="020B0604020202020204" charset="-79"/>
                <a:cs typeface="Rubik" panose="020B0604020202020204" charset="-79"/>
              </a:rPr>
              <a:t> e </a:t>
            </a:r>
            <a:r>
              <a:rPr lang="pt-BR" sz="1000" b="1" i="1">
                <a:solidFill>
                  <a:schemeClr val="tx2"/>
                </a:solidFill>
                <a:latin typeface="Rubik" panose="020B0604020202020204" charset="-79"/>
                <a:cs typeface="Rubik" panose="020B0604020202020204" charset="-79"/>
              </a:rPr>
              <a:t>Altura</a:t>
            </a:r>
            <a:endParaRPr lang="pt-BR" sz="1000" b="1" i="1">
              <a:solidFill>
                <a:schemeClr val="tx2"/>
              </a:solidFill>
            </a:endParaRPr>
          </a:p>
        </p:txBody>
      </p:sp>
      <p:pic>
        <p:nvPicPr>
          <p:cNvPr id="12" name="Imagem 11">
            <a:extLst>
              <a:ext uri="{FF2B5EF4-FFF2-40B4-BE49-F238E27FC236}">
                <a16:creationId xmlns:a16="http://schemas.microsoft.com/office/drawing/2014/main" id="{0D8B6748-FC7C-B1AF-7A02-2CE522E5E3E0}"/>
              </a:ext>
            </a:extLst>
          </p:cNvPr>
          <p:cNvPicPr>
            <a:picLocks noChangeAspect="1"/>
          </p:cNvPicPr>
          <p:nvPr/>
        </p:nvPicPr>
        <p:blipFill>
          <a:blip r:embed="rId4"/>
          <a:stretch>
            <a:fillRect/>
          </a:stretch>
        </p:blipFill>
        <p:spPr>
          <a:xfrm>
            <a:off x="3721741" y="1726345"/>
            <a:ext cx="2845431" cy="1178889"/>
          </a:xfrm>
          <a:prstGeom prst="rect">
            <a:avLst/>
          </a:prstGeom>
        </p:spPr>
      </p:pic>
      <p:pic>
        <p:nvPicPr>
          <p:cNvPr id="14" name="Imagem 13">
            <a:extLst>
              <a:ext uri="{FF2B5EF4-FFF2-40B4-BE49-F238E27FC236}">
                <a16:creationId xmlns:a16="http://schemas.microsoft.com/office/drawing/2014/main" id="{1C7DA736-0D1C-27BE-D687-73A0DBB0C236}"/>
              </a:ext>
            </a:extLst>
          </p:cNvPr>
          <p:cNvPicPr>
            <a:picLocks noChangeAspect="1"/>
          </p:cNvPicPr>
          <p:nvPr/>
        </p:nvPicPr>
        <p:blipFill>
          <a:blip r:embed="rId5"/>
          <a:stretch>
            <a:fillRect/>
          </a:stretch>
        </p:blipFill>
        <p:spPr>
          <a:xfrm>
            <a:off x="6619913" y="1934903"/>
            <a:ext cx="1981891" cy="632155"/>
          </a:xfrm>
          <a:prstGeom prst="rect">
            <a:avLst/>
          </a:prstGeom>
        </p:spPr>
      </p:pic>
      <p:pic>
        <p:nvPicPr>
          <p:cNvPr id="16" name="Imagem 15">
            <a:extLst>
              <a:ext uri="{FF2B5EF4-FFF2-40B4-BE49-F238E27FC236}">
                <a16:creationId xmlns:a16="http://schemas.microsoft.com/office/drawing/2014/main" id="{60624DD8-3B79-9850-A38F-18E496E8CB1D}"/>
              </a:ext>
            </a:extLst>
          </p:cNvPr>
          <p:cNvPicPr>
            <a:picLocks noChangeAspect="1"/>
          </p:cNvPicPr>
          <p:nvPr/>
        </p:nvPicPr>
        <p:blipFill>
          <a:blip r:embed="rId6"/>
          <a:stretch>
            <a:fillRect/>
          </a:stretch>
        </p:blipFill>
        <p:spPr>
          <a:xfrm>
            <a:off x="4176584" y="3438389"/>
            <a:ext cx="3137108" cy="1442348"/>
          </a:xfrm>
          <a:prstGeom prst="rect">
            <a:avLst/>
          </a:prstGeom>
        </p:spPr>
      </p:pic>
      <p:sp>
        <p:nvSpPr>
          <p:cNvPr id="17" name="CaixaDeTexto 16">
            <a:extLst>
              <a:ext uri="{FF2B5EF4-FFF2-40B4-BE49-F238E27FC236}">
                <a16:creationId xmlns:a16="http://schemas.microsoft.com/office/drawing/2014/main" id="{4E10153C-14A2-7E01-68D2-8E5E1EE1AD7D}"/>
              </a:ext>
            </a:extLst>
          </p:cNvPr>
          <p:cNvSpPr txBox="1"/>
          <p:nvPr/>
        </p:nvSpPr>
        <p:spPr>
          <a:xfrm>
            <a:off x="3721741" y="3176723"/>
            <a:ext cx="2168830" cy="246221"/>
          </a:xfrm>
          <a:prstGeom prst="rect">
            <a:avLst/>
          </a:prstGeom>
          <a:noFill/>
        </p:spPr>
        <p:txBody>
          <a:bodyPr wrap="square">
            <a:spAutoFit/>
          </a:bodyPr>
          <a:lstStyle/>
          <a:p>
            <a:r>
              <a:rPr lang="pt-BR" sz="1000">
                <a:latin typeface="Rubik" panose="020B0604020202020204" charset="-79"/>
                <a:cs typeface="Rubik" panose="020B0604020202020204" charset="-79"/>
              </a:rPr>
              <a:t>Funções auxiliares:</a:t>
            </a:r>
            <a:endParaRPr lang="pt-BR" sz="1000" b="1" i="1"/>
          </a:p>
        </p:txBody>
      </p:sp>
      <p:sp>
        <p:nvSpPr>
          <p:cNvPr id="13" name="Slide Number Placeholder 4">
            <a:extLst>
              <a:ext uri="{FF2B5EF4-FFF2-40B4-BE49-F238E27FC236}">
                <a16:creationId xmlns:a16="http://schemas.microsoft.com/office/drawing/2014/main" id="{2F38B9D3-FF41-40D1-B7BC-1E84E60A6E68}"/>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13</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3405128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14AFE-FAA6-AC34-8762-D18D40AFDE4A}"/>
              </a:ext>
            </a:extLst>
          </p:cNvPr>
          <p:cNvSpPr>
            <a:spLocks noGrp="1"/>
          </p:cNvSpPr>
          <p:nvPr>
            <p:ph type="title"/>
          </p:nvPr>
        </p:nvSpPr>
        <p:spPr/>
        <p:txBody>
          <a:bodyPr/>
          <a:lstStyle/>
          <a:p>
            <a:r>
              <a:rPr lang="pt-BR"/>
              <a:t>Engenharia de Software: Lógica</a:t>
            </a:r>
          </a:p>
        </p:txBody>
      </p:sp>
      <p:pic>
        <p:nvPicPr>
          <p:cNvPr id="5" name="Imagem 4">
            <a:extLst>
              <a:ext uri="{FF2B5EF4-FFF2-40B4-BE49-F238E27FC236}">
                <a16:creationId xmlns:a16="http://schemas.microsoft.com/office/drawing/2014/main" id="{2653B749-778D-7B6D-02CF-55991E5A6776}"/>
              </a:ext>
            </a:extLst>
          </p:cNvPr>
          <p:cNvPicPr>
            <a:picLocks noChangeAspect="1"/>
          </p:cNvPicPr>
          <p:nvPr/>
        </p:nvPicPr>
        <p:blipFill>
          <a:blip r:embed="rId2"/>
          <a:stretch>
            <a:fillRect/>
          </a:stretch>
        </p:blipFill>
        <p:spPr>
          <a:xfrm>
            <a:off x="787119" y="1916432"/>
            <a:ext cx="3400899" cy="1952897"/>
          </a:xfrm>
          <a:prstGeom prst="rect">
            <a:avLst/>
          </a:prstGeom>
        </p:spPr>
      </p:pic>
      <p:pic>
        <p:nvPicPr>
          <p:cNvPr id="7" name="Imagem 6">
            <a:extLst>
              <a:ext uri="{FF2B5EF4-FFF2-40B4-BE49-F238E27FC236}">
                <a16:creationId xmlns:a16="http://schemas.microsoft.com/office/drawing/2014/main" id="{89BACEFE-B2BC-620D-DC92-CAF440E48949}"/>
              </a:ext>
            </a:extLst>
          </p:cNvPr>
          <p:cNvPicPr>
            <a:picLocks noChangeAspect="1"/>
          </p:cNvPicPr>
          <p:nvPr/>
        </p:nvPicPr>
        <p:blipFill>
          <a:blip r:embed="rId3"/>
          <a:stretch>
            <a:fillRect/>
          </a:stretch>
        </p:blipFill>
        <p:spPr>
          <a:xfrm>
            <a:off x="4955983" y="1950799"/>
            <a:ext cx="2746915" cy="1884165"/>
          </a:xfrm>
          <a:prstGeom prst="rect">
            <a:avLst/>
          </a:prstGeom>
        </p:spPr>
      </p:pic>
      <p:pic>
        <p:nvPicPr>
          <p:cNvPr id="9" name="Imagem 8">
            <a:extLst>
              <a:ext uri="{FF2B5EF4-FFF2-40B4-BE49-F238E27FC236}">
                <a16:creationId xmlns:a16="http://schemas.microsoft.com/office/drawing/2014/main" id="{80601FC1-C3F3-C58E-94A8-E642817589A8}"/>
              </a:ext>
            </a:extLst>
          </p:cNvPr>
          <p:cNvPicPr>
            <a:picLocks noChangeAspect="1"/>
          </p:cNvPicPr>
          <p:nvPr/>
        </p:nvPicPr>
        <p:blipFill>
          <a:blip r:embed="rId4"/>
          <a:stretch>
            <a:fillRect/>
          </a:stretch>
        </p:blipFill>
        <p:spPr>
          <a:xfrm>
            <a:off x="2048212" y="4392966"/>
            <a:ext cx="5047576" cy="437410"/>
          </a:xfrm>
          <a:prstGeom prst="rect">
            <a:avLst/>
          </a:prstGeom>
        </p:spPr>
      </p:pic>
      <p:sp>
        <p:nvSpPr>
          <p:cNvPr id="10" name="CaixaDeTexto 9">
            <a:extLst>
              <a:ext uri="{FF2B5EF4-FFF2-40B4-BE49-F238E27FC236}">
                <a16:creationId xmlns:a16="http://schemas.microsoft.com/office/drawing/2014/main" id="{FA3ACE21-865F-A90A-3A2E-412239064889}"/>
              </a:ext>
            </a:extLst>
          </p:cNvPr>
          <p:cNvSpPr txBox="1"/>
          <p:nvPr/>
        </p:nvSpPr>
        <p:spPr>
          <a:xfrm>
            <a:off x="109661" y="1436990"/>
            <a:ext cx="4023674" cy="400110"/>
          </a:xfrm>
          <a:prstGeom prst="rect">
            <a:avLst/>
          </a:prstGeom>
          <a:noFill/>
        </p:spPr>
        <p:txBody>
          <a:bodyPr wrap="square">
            <a:spAutoFit/>
          </a:bodyPr>
          <a:lstStyle/>
          <a:p>
            <a:r>
              <a:rPr lang="pt-BR" sz="1000">
                <a:latin typeface="Rubik" panose="020B0604020202020204" charset="-79"/>
                <a:cs typeface="Rubik" panose="020B0604020202020204" charset="-79"/>
              </a:rPr>
              <a:t>Assim podemos finalmente calcular o IMC e classificar cada jogador do nosso conjunto de dados</a:t>
            </a:r>
            <a:endParaRPr lang="pt-BR" sz="1000"/>
          </a:p>
        </p:txBody>
      </p:sp>
      <p:sp>
        <p:nvSpPr>
          <p:cNvPr id="8" name="Slide Number Placeholder 4">
            <a:extLst>
              <a:ext uri="{FF2B5EF4-FFF2-40B4-BE49-F238E27FC236}">
                <a16:creationId xmlns:a16="http://schemas.microsoft.com/office/drawing/2014/main" id="{3BD36B07-E073-3359-0735-C71B078C3FA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14</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1844197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77C63E-0C70-A557-DB51-7D5EECC5B661}"/>
              </a:ext>
            </a:extLst>
          </p:cNvPr>
          <p:cNvSpPr>
            <a:spLocks noGrp="1"/>
          </p:cNvSpPr>
          <p:nvPr>
            <p:ph type="title"/>
          </p:nvPr>
        </p:nvSpPr>
        <p:spPr/>
        <p:txBody>
          <a:bodyPr/>
          <a:lstStyle/>
          <a:p>
            <a:r>
              <a:rPr lang="pt-BR"/>
              <a:t>Engenharia de Software: Implementação</a:t>
            </a:r>
          </a:p>
        </p:txBody>
      </p:sp>
      <p:pic>
        <p:nvPicPr>
          <p:cNvPr id="5" name="Imagem 4">
            <a:extLst>
              <a:ext uri="{FF2B5EF4-FFF2-40B4-BE49-F238E27FC236}">
                <a16:creationId xmlns:a16="http://schemas.microsoft.com/office/drawing/2014/main" id="{03D17938-2CD4-9B93-67AA-F08EDB8781F3}"/>
              </a:ext>
            </a:extLst>
          </p:cNvPr>
          <p:cNvPicPr>
            <a:picLocks noChangeAspect="1"/>
          </p:cNvPicPr>
          <p:nvPr/>
        </p:nvPicPr>
        <p:blipFill>
          <a:blip r:embed="rId2"/>
          <a:stretch>
            <a:fillRect/>
          </a:stretch>
        </p:blipFill>
        <p:spPr>
          <a:xfrm>
            <a:off x="251709" y="1417938"/>
            <a:ext cx="2746109" cy="3580370"/>
          </a:xfrm>
          <a:prstGeom prst="rect">
            <a:avLst/>
          </a:prstGeom>
        </p:spPr>
      </p:pic>
      <p:pic>
        <p:nvPicPr>
          <p:cNvPr id="7" name="Imagem 6">
            <a:extLst>
              <a:ext uri="{FF2B5EF4-FFF2-40B4-BE49-F238E27FC236}">
                <a16:creationId xmlns:a16="http://schemas.microsoft.com/office/drawing/2014/main" id="{1809F6BC-0017-1FBE-3604-0F5912827D48}"/>
              </a:ext>
            </a:extLst>
          </p:cNvPr>
          <p:cNvPicPr>
            <a:picLocks noChangeAspect="1"/>
          </p:cNvPicPr>
          <p:nvPr/>
        </p:nvPicPr>
        <p:blipFill>
          <a:blip r:embed="rId3"/>
          <a:stretch>
            <a:fillRect/>
          </a:stretch>
        </p:blipFill>
        <p:spPr>
          <a:xfrm>
            <a:off x="3607567" y="1417938"/>
            <a:ext cx="4853375" cy="2133995"/>
          </a:xfrm>
          <a:prstGeom prst="rect">
            <a:avLst/>
          </a:prstGeom>
        </p:spPr>
      </p:pic>
      <p:pic>
        <p:nvPicPr>
          <p:cNvPr id="9" name="Imagem 8">
            <a:extLst>
              <a:ext uri="{FF2B5EF4-FFF2-40B4-BE49-F238E27FC236}">
                <a16:creationId xmlns:a16="http://schemas.microsoft.com/office/drawing/2014/main" id="{DDBA7D2E-6FD3-6CAC-ABEA-2833F12771AB}"/>
              </a:ext>
            </a:extLst>
          </p:cNvPr>
          <p:cNvPicPr>
            <a:picLocks noChangeAspect="1"/>
          </p:cNvPicPr>
          <p:nvPr/>
        </p:nvPicPr>
        <p:blipFill rotWithShape="1">
          <a:blip r:embed="rId4"/>
          <a:srcRect l="1679"/>
          <a:stretch/>
        </p:blipFill>
        <p:spPr>
          <a:xfrm>
            <a:off x="4546592" y="3551933"/>
            <a:ext cx="2975324" cy="1477045"/>
          </a:xfrm>
          <a:prstGeom prst="rect">
            <a:avLst/>
          </a:prstGeom>
        </p:spPr>
      </p:pic>
      <p:sp>
        <p:nvSpPr>
          <p:cNvPr id="6" name="Slide Number Placeholder 4">
            <a:extLst>
              <a:ext uri="{FF2B5EF4-FFF2-40B4-BE49-F238E27FC236}">
                <a16:creationId xmlns:a16="http://schemas.microsoft.com/office/drawing/2014/main" id="{54F3BBB7-D082-ED21-A6C0-ABBA93AC0C48}"/>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15</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794596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42ECEE-7691-3E53-832D-93C73830E222}"/>
              </a:ext>
            </a:extLst>
          </p:cNvPr>
          <p:cNvSpPr>
            <a:spLocks noGrp="1"/>
          </p:cNvSpPr>
          <p:nvPr>
            <p:ph type="title"/>
          </p:nvPr>
        </p:nvSpPr>
        <p:spPr/>
        <p:txBody>
          <a:bodyPr/>
          <a:lstStyle/>
          <a:p>
            <a:r>
              <a:rPr lang="pt-BR"/>
              <a:t>Tratando valores </a:t>
            </a:r>
            <a:r>
              <a:rPr lang="pt-BR">
                <a:solidFill>
                  <a:schemeClr val="tx2"/>
                </a:solidFill>
              </a:rPr>
              <a:t>Nulos</a:t>
            </a:r>
          </a:p>
        </p:txBody>
      </p:sp>
      <p:sp>
        <p:nvSpPr>
          <p:cNvPr id="4" name="CaixaDeTexto 3">
            <a:extLst>
              <a:ext uri="{FF2B5EF4-FFF2-40B4-BE49-F238E27FC236}">
                <a16:creationId xmlns:a16="http://schemas.microsoft.com/office/drawing/2014/main" id="{8C4F0A7C-E123-04A8-EFF3-54115408CAFA}"/>
              </a:ext>
            </a:extLst>
          </p:cNvPr>
          <p:cNvSpPr txBox="1"/>
          <p:nvPr/>
        </p:nvSpPr>
        <p:spPr>
          <a:xfrm>
            <a:off x="88036" y="1353582"/>
            <a:ext cx="4023674" cy="2862322"/>
          </a:xfrm>
          <a:prstGeom prst="rect">
            <a:avLst/>
          </a:prstGeom>
          <a:noFill/>
        </p:spPr>
        <p:txBody>
          <a:bodyPr wrap="square">
            <a:spAutoFit/>
          </a:bodyPr>
          <a:lstStyle/>
          <a:p>
            <a:r>
              <a:rPr lang="pt-BR" sz="1000">
                <a:latin typeface="Rubik" panose="020B0604020202020204" charset="-79"/>
                <a:cs typeface="Rubik" panose="020B0604020202020204" charset="-79"/>
              </a:rPr>
              <a:t>Analisando essa tabela com os valores nulos podemos perceber que alguns jogadores do </a:t>
            </a:r>
            <a:r>
              <a:rPr lang="pt-BR" sz="1000" err="1">
                <a:latin typeface="Rubik" panose="020B0604020202020204" charset="-79"/>
                <a:cs typeface="Rubik" panose="020B0604020202020204" charset="-79"/>
              </a:rPr>
              <a:t>dataset</a:t>
            </a:r>
            <a:r>
              <a:rPr lang="pt-BR" sz="1000">
                <a:latin typeface="Rubik" panose="020B0604020202020204" charset="-79"/>
                <a:cs typeface="Rubik" panose="020B0604020202020204" charset="-79"/>
              </a:rPr>
              <a:t> não possuem um time atual, isso explica </a:t>
            </a:r>
          </a:p>
          <a:p>
            <a:r>
              <a:rPr lang="pt-BR" sz="1000">
                <a:solidFill>
                  <a:schemeClr val="tx2"/>
                </a:solidFill>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wage_eur</a:t>
            </a:r>
            <a:r>
              <a:rPr lang="pt-BR" sz="1000">
                <a:latin typeface="Rubik" panose="020B0604020202020204" charset="-79"/>
                <a:cs typeface="Rubik" panose="020B0604020202020204" charset="-79"/>
              </a:rPr>
              <a:t>, </a:t>
            </a:r>
          </a:p>
          <a:p>
            <a:r>
              <a:rPr lang="pt-BR" sz="1000">
                <a:solidFill>
                  <a:schemeClr val="tx2"/>
                </a:solidFill>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club_team_id</a:t>
            </a:r>
            <a:r>
              <a:rPr lang="pt-BR" sz="1000">
                <a:latin typeface="Rubik" panose="020B0604020202020204" charset="-79"/>
                <a:cs typeface="Rubik" panose="020B0604020202020204" charset="-79"/>
              </a:rPr>
              <a:t>,</a:t>
            </a:r>
          </a:p>
          <a:p>
            <a:r>
              <a:rPr lang="pt-BR" sz="1000">
                <a:solidFill>
                  <a:schemeClr val="tx2"/>
                </a:solidFill>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club_position</a:t>
            </a:r>
            <a:r>
              <a:rPr lang="pt-BR" sz="1000">
                <a:latin typeface="Rubik" panose="020B0604020202020204" charset="-79"/>
                <a:cs typeface="Rubik" panose="020B0604020202020204" charset="-79"/>
              </a:rPr>
              <a:t>,</a:t>
            </a:r>
          </a:p>
          <a:p>
            <a:r>
              <a:rPr lang="pt-BR" sz="1000">
                <a:solidFill>
                  <a:schemeClr val="tx2"/>
                </a:solidFill>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club_jersey_number</a:t>
            </a:r>
            <a:r>
              <a:rPr lang="pt-BR" sz="1000">
                <a:solidFill>
                  <a:schemeClr val="tx2"/>
                </a:solidFill>
                <a:latin typeface="Rubik" panose="020B0604020202020204" charset="-79"/>
                <a:cs typeface="Rubik" panose="020B0604020202020204" charset="-79"/>
              </a:rPr>
              <a:t> </a:t>
            </a:r>
          </a:p>
          <a:p>
            <a:r>
              <a:rPr lang="pt-BR" sz="1000">
                <a:latin typeface="Rubik" panose="020B0604020202020204" charset="-79"/>
                <a:cs typeface="Rubik" panose="020B0604020202020204" charset="-79"/>
              </a:rPr>
              <a:t>terem a mesma quantidade de valores nulos (61). </a:t>
            </a:r>
          </a:p>
          <a:p>
            <a:endParaRPr lang="pt-BR" sz="1000">
              <a:latin typeface="Rubik" panose="020B0604020202020204" charset="-79"/>
              <a:cs typeface="Rubik" panose="020B0604020202020204" charset="-79"/>
            </a:endParaRPr>
          </a:p>
          <a:p>
            <a:r>
              <a:rPr lang="pt-BR" sz="1000">
                <a:latin typeface="Rubik" panose="020B0604020202020204" charset="-79"/>
                <a:cs typeface="Rubik" panose="020B0604020202020204" charset="-79"/>
              </a:rPr>
              <a:t>Porém </a:t>
            </a:r>
            <a:r>
              <a:rPr lang="pt-BR" sz="1000" err="1">
                <a:solidFill>
                  <a:schemeClr val="tx2"/>
                </a:solidFill>
                <a:latin typeface="Rubik" panose="020B0604020202020204" charset="-79"/>
                <a:cs typeface="Rubik" panose="020B0604020202020204" charset="-79"/>
              </a:rPr>
              <a:t>value_eur</a:t>
            </a:r>
            <a:r>
              <a:rPr lang="pt-BR" sz="1000">
                <a:solidFill>
                  <a:schemeClr val="tx2"/>
                </a:solidFill>
                <a:latin typeface="Rubik" panose="020B0604020202020204" charset="-79"/>
                <a:cs typeface="Rubik" panose="020B0604020202020204" charset="-79"/>
              </a:rPr>
              <a:t>  </a:t>
            </a:r>
            <a:r>
              <a:rPr lang="pt-BR" sz="1000">
                <a:latin typeface="Rubik" panose="020B0604020202020204" charset="-79"/>
                <a:cs typeface="Rubik" panose="020B0604020202020204" charset="-79"/>
              </a:rPr>
              <a:t>deveria seguir esse mesmo padrão, assim podemos dizer que 13 dos jogadores que estão ativos não possuem um valor, portanto precisamos preencher esses dados.</a:t>
            </a:r>
          </a:p>
          <a:p>
            <a:endParaRPr lang="pt-BR" sz="1000">
              <a:latin typeface="Rubik" panose="020B0604020202020204" charset="-79"/>
              <a:cs typeface="Rubik" panose="020B0604020202020204" charset="-79"/>
            </a:endParaRPr>
          </a:p>
          <a:p>
            <a:r>
              <a:rPr lang="pt-BR" sz="1000">
                <a:latin typeface="Rubik" panose="020B0604020202020204" charset="-79"/>
                <a:cs typeface="Rubik" panose="020B0604020202020204" charset="-79"/>
              </a:rPr>
              <a:t>Nós também removemos esses 61 jogadores para facilitar no treino dos modelos, já que prever </a:t>
            </a:r>
            <a:r>
              <a:rPr lang="pt-BR" sz="1000" err="1">
                <a:solidFill>
                  <a:schemeClr val="tx2"/>
                </a:solidFill>
                <a:latin typeface="Rubik" panose="020B0604020202020204" charset="-79"/>
                <a:cs typeface="Rubik" panose="020B0604020202020204" charset="-79"/>
              </a:rPr>
              <a:t>club_team_id</a:t>
            </a:r>
            <a:r>
              <a:rPr lang="pt-BR" sz="1000">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club_position</a:t>
            </a:r>
            <a:r>
              <a:rPr lang="pt-BR" sz="1000">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club_jersey_number</a:t>
            </a:r>
            <a:r>
              <a:rPr lang="pt-BR" sz="1000">
                <a:solidFill>
                  <a:schemeClr val="tx2"/>
                </a:solidFill>
                <a:latin typeface="Rubik" panose="020B0604020202020204" charset="-79"/>
                <a:cs typeface="Rubik" panose="020B0604020202020204" charset="-79"/>
              </a:rPr>
              <a:t> </a:t>
            </a:r>
            <a:r>
              <a:rPr lang="pt-BR" sz="1000">
                <a:latin typeface="Rubik" panose="020B0604020202020204" charset="-79"/>
                <a:cs typeface="Rubik" panose="020B0604020202020204" charset="-79"/>
              </a:rPr>
              <a:t>não é o nosso foco.</a:t>
            </a:r>
            <a:endParaRPr lang="pt-BR" sz="1000">
              <a:solidFill>
                <a:schemeClr val="tx2"/>
              </a:solidFill>
              <a:latin typeface="Rubik" panose="020B0604020202020204" charset="-79"/>
              <a:cs typeface="Rubik" panose="020B0604020202020204" charset="-79"/>
            </a:endParaRPr>
          </a:p>
          <a:p>
            <a:endParaRPr lang="pt-BR" sz="1000"/>
          </a:p>
        </p:txBody>
      </p:sp>
      <p:pic>
        <p:nvPicPr>
          <p:cNvPr id="6" name="Imagem 5">
            <a:extLst>
              <a:ext uri="{FF2B5EF4-FFF2-40B4-BE49-F238E27FC236}">
                <a16:creationId xmlns:a16="http://schemas.microsoft.com/office/drawing/2014/main" id="{05F0D197-881C-06EA-088F-C5413F1CC6C9}"/>
              </a:ext>
            </a:extLst>
          </p:cNvPr>
          <p:cNvPicPr>
            <a:picLocks noChangeAspect="1"/>
          </p:cNvPicPr>
          <p:nvPr/>
        </p:nvPicPr>
        <p:blipFill>
          <a:blip r:embed="rId2"/>
          <a:stretch>
            <a:fillRect/>
          </a:stretch>
        </p:blipFill>
        <p:spPr>
          <a:xfrm>
            <a:off x="5115564" y="1470453"/>
            <a:ext cx="2299918" cy="2928757"/>
          </a:xfrm>
          <a:prstGeom prst="rect">
            <a:avLst/>
          </a:prstGeom>
        </p:spPr>
      </p:pic>
      <p:sp>
        <p:nvSpPr>
          <p:cNvPr id="7" name="Retângulo 6">
            <a:extLst>
              <a:ext uri="{FF2B5EF4-FFF2-40B4-BE49-F238E27FC236}">
                <a16:creationId xmlns:a16="http://schemas.microsoft.com/office/drawing/2014/main" id="{43AE678A-C5A0-6D71-5A3F-042262B1FED7}"/>
              </a:ext>
            </a:extLst>
          </p:cNvPr>
          <p:cNvSpPr/>
          <p:nvPr/>
        </p:nvSpPr>
        <p:spPr>
          <a:xfrm>
            <a:off x="5143500" y="2443549"/>
            <a:ext cx="1560041" cy="60857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lide Number Placeholder 4">
            <a:extLst>
              <a:ext uri="{FF2B5EF4-FFF2-40B4-BE49-F238E27FC236}">
                <a16:creationId xmlns:a16="http://schemas.microsoft.com/office/drawing/2014/main" id="{AFCA6204-751F-9922-6003-22CFE9485DC6}"/>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16</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3750929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679E1D-8FED-7A62-EA8C-A1162E7C26D6}"/>
              </a:ext>
            </a:extLst>
          </p:cNvPr>
          <p:cNvSpPr>
            <a:spLocks noGrp="1"/>
          </p:cNvSpPr>
          <p:nvPr>
            <p:ph type="title"/>
          </p:nvPr>
        </p:nvSpPr>
        <p:spPr/>
        <p:txBody>
          <a:bodyPr/>
          <a:lstStyle/>
          <a:p>
            <a:r>
              <a:rPr lang="pt-BR"/>
              <a:t>Tratando valores </a:t>
            </a:r>
            <a:r>
              <a:rPr lang="pt-BR">
                <a:solidFill>
                  <a:schemeClr val="tx2"/>
                </a:solidFill>
              </a:rPr>
              <a:t>Nulos</a:t>
            </a:r>
          </a:p>
        </p:txBody>
      </p:sp>
      <p:sp>
        <p:nvSpPr>
          <p:cNvPr id="4" name="CaixaDeTexto 3">
            <a:extLst>
              <a:ext uri="{FF2B5EF4-FFF2-40B4-BE49-F238E27FC236}">
                <a16:creationId xmlns:a16="http://schemas.microsoft.com/office/drawing/2014/main" id="{CF1A01C1-4898-6895-F962-3CC79A757A81}"/>
              </a:ext>
            </a:extLst>
          </p:cNvPr>
          <p:cNvSpPr txBox="1"/>
          <p:nvPr/>
        </p:nvSpPr>
        <p:spPr>
          <a:xfrm>
            <a:off x="88036" y="1353582"/>
            <a:ext cx="4023674" cy="2092881"/>
          </a:xfrm>
          <a:prstGeom prst="rect">
            <a:avLst/>
          </a:prstGeom>
          <a:noFill/>
        </p:spPr>
        <p:txBody>
          <a:bodyPr wrap="square">
            <a:spAutoFit/>
          </a:bodyPr>
          <a:lstStyle/>
          <a:p>
            <a:r>
              <a:rPr lang="pt-BR" sz="1000">
                <a:latin typeface="Rubik" panose="020B0604020202020204" charset="-79"/>
                <a:cs typeface="Rubik" panose="020B0604020202020204" charset="-79"/>
              </a:rPr>
              <a:t>Também podemos perceber que temos 2132 jogadores que não possuem </a:t>
            </a:r>
          </a:p>
          <a:p>
            <a:r>
              <a:rPr lang="pt-BR" sz="1000">
                <a:latin typeface="Rubik" panose="020B0604020202020204" charset="-79"/>
                <a:cs typeface="Rubik" panose="020B0604020202020204" charset="-79"/>
              </a:rPr>
              <a:t>    </a:t>
            </a:r>
            <a:r>
              <a:rPr lang="pt-BR" sz="1000">
                <a:solidFill>
                  <a:schemeClr val="tx2"/>
                </a:solidFill>
                <a:latin typeface="Rubik" panose="020B0604020202020204" charset="-79"/>
                <a:cs typeface="Rubik" panose="020B0604020202020204" charset="-79"/>
              </a:rPr>
              <a:t>pace</a:t>
            </a:r>
            <a:r>
              <a:rPr lang="pt-BR" sz="1000">
                <a:latin typeface="Rubik" panose="020B0604020202020204" charset="-79"/>
                <a:cs typeface="Rubik" panose="020B0604020202020204" charset="-79"/>
              </a:rPr>
              <a:t>, </a:t>
            </a:r>
          </a:p>
          <a:p>
            <a:r>
              <a:rPr lang="pt-BR" sz="1000">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shooting</a:t>
            </a:r>
            <a:r>
              <a:rPr lang="pt-BR" sz="1000">
                <a:latin typeface="Rubik" panose="020B0604020202020204" charset="-79"/>
                <a:cs typeface="Rubik" panose="020B0604020202020204" charset="-79"/>
              </a:rPr>
              <a:t>, </a:t>
            </a:r>
          </a:p>
          <a:p>
            <a:r>
              <a:rPr lang="pt-BR" sz="1000">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passing</a:t>
            </a:r>
            <a:r>
              <a:rPr lang="pt-BR" sz="1000">
                <a:latin typeface="Rubik" panose="020B0604020202020204" charset="-79"/>
                <a:cs typeface="Rubik" panose="020B0604020202020204" charset="-79"/>
              </a:rPr>
              <a:t>, </a:t>
            </a:r>
          </a:p>
          <a:p>
            <a:r>
              <a:rPr lang="pt-BR" sz="1000">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dribbling</a:t>
            </a:r>
            <a:r>
              <a:rPr lang="pt-BR" sz="1000">
                <a:latin typeface="Rubik" panose="020B0604020202020204" charset="-79"/>
                <a:cs typeface="Rubik" panose="020B0604020202020204" charset="-79"/>
              </a:rPr>
              <a:t>, </a:t>
            </a:r>
          </a:p>
          <a:p>
            <a:r>
              <a:rPr lang="pt-BR" sz="1000">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defending</a:t>
            </a:r>
            <a:r>
              <a:rPr lang="pt-BR" sz="1000">
                <a:latin typeface="Rubik" panose="020B0604020202020204" charset="-79"/>
                <a:cs typeface="Rubik" panose="020B0604020202020204" charset="-79"/>
              </a:rPr>
              <a:t>, </a:t>
            </a:r>
          </a:p>
          <a:p>
            <a:r>
              <a:rPr lang="pt-BR" sz="1000">
                <a:latin typeface="Rubik" panose="020B0604020202020204" charset="-79"/>
                <a:cs typeface="Rubik" panose="020B0604020202020204" charset="-79"/>
              </a:rPr>
              <a:t>    </a:t>
            </a:r>
            <a:r>
              <a:rPr lang="pt-BR" sz="1000" err="1">
                <a:solidFill>
                  <a:schemeClr val="tx2"/>
                </a:solidFill>
                <a:latin typeface="Rubik" panose="020B0604020202020204" charset="-79"/>
                <a:cs typeface="Rubik" panose="020B0604020202020204" charset="-79"/>
              </a:rPr>
              <a:t>physic</a:t>
            </a:r>
            <a:endParaRPr lang="pt-BR" sz="1000">
              <a:solidFill>
                <a:schemeClr val="tx2"/>
              </a:solidFill>
              <a:latin typeface="Rubik" panose="020B0604020202020204" charset="-79"/>
              <a:cs typeface="Rubik" panose="020B0604020202020204" charset="-79"/>
            </a:endParaRPr>
          </a:p>
          <a:p>
            <a:r>
              <a:rPr lang="pt-BR" sz="1000">
                <a:latin typeface="Rubik" panose="020B0604020202020204" charset="-79"/>
                <a:cs typeface="Rubik" panose="020B0604020202020204" charset="-79"/>
              </a:rPr>
              <a:t>E 17107 não possuem </a:t>
            </a:r>
            <a:r>
              <a:rPr lang="pt-BR" sz="1000">
                <a:solidFill>
                  <a:schemeClr val="tx2"/>
                </a:solidFill>
                <a:latin typeface="Rubik" panose="020B0604020202020204" charset="-79"/>
                <a:cs typeface="Rubik" panose="020B0604020202020204" charset="-79"/>
              </a:rPr>
              <a:t> </a:t>
            </a:r>
            <a:r>
              <a:rPr lang="pt-BR" sz="1000" err="1">
                <a:solidFill>
                  <a:schemeClr val="accent3"/>
                </a:solidFill>
                <a:latin typeface="Rubik" panose="020B0604020202020204" charset="-79"/>
                <a:cs typeface="Rubik" panose="020B0604020202020204" charset="-79"/>
              </a:rPr>
              <a:t>goalkeeping_speed</a:t>
            </a:r>
            <a:endParaRPr lang="pt-BR" sz="1000">
              <a:solidFill>
                <a:schemeClr val="accent3"/>
              </a:solidFill>
              <a:latin typeface="Rubik" panose="020B0604020202020204" charset="-79"/>
              <a:cs typeface="Rubik" panose="020B0604020202020204" charset="-79"/>
            </a:endParaRPr>
          </a:p>
          <a:p>
            <a:endParaRPr lang="pt-BR" sz="1000">
              <a:solidFill>
                <a:schemeClr val="tx2"/>
              </a:solidFill>
              <a:latin typeface="Rubik" panose="020B0604020202020204" charset="-79"/>
              <a:cs typeface="Rubik" panose="020B0604020202020204" charset="-79"/>
            </a:endParaRPr>
          </a:p>
          <a:p>
            <a:r>
              <a:rPr lang="pt-BR" sz="1000">
                <a:latin typeface="Rubik" panose="020B0604020202020204" charset="-79"/>
                <a:cs typeface="Rubik" panose="020B0604020202020204" charset="-79"/>
              </a:rPr>
              <a:t>Comparando esses valores notamos que os jogadores sem os </a:t>
            </a:r>
            <a:r>
              <a:rPr lang="pt-BR" sz="1000">
                <a:solidFill>
                  <a:schemeClr val="tx2"/>
                </a:solidFill>
                <a:latin typeface="Rubik" panose="020B0604020202020204" charset="-79"/>
                <a:cs typeface="Rubik" panose="020B0604020202020204" charset="-79"/>
              </a:rPr>
              <a:t>atributos primários </a:t>
            </a:r>
            <a:r>
              <a:rPr lang="pt-BR" sz="1000">
                <a:latin typeface="Rubik" panose="020B0604020202020204" charset="-79"/>
                <a:cs typeface="Rubik" panose="020B0604020202020204" charset="-79"/>
              </a:rPr>
              <a:t>eram os goleiros, já quem não tinham </a:t>
            </a:r>
            <a:r>
              <a:rPr lang="pt-BR" sz="1000" err="1">
                <a:solidFill>
                  <a:schemeClr val="accent3"/>
                </a:solidFill>
                <a:latin typeface="Rubik" panose="020B0604020202020204" charset="-79"/>
                <a:cs typeface="Rubik" panose="020B0604020202020204" charset="-79"/>
              </a:rPr>
              <a:t>goalkeeping_speed</a:t>
            </a:r>
            <a:r>
              <a:rPr lang="pt-BR" sz="1000">
                <a:latin typeface="Rubik" panose="020B0604020202020204" charset="-79"/>
                <a:cs typeface="Rubik" panose="020B0604020202020204" charset="-79"/>
              </a:rPr>
              <a:t> eram os jogadores de linha</a:t>
            </a:r>
            <a:endParaRPr lang="pt-BR" sz="1000">
              <a:solidFill>
                <a:schemeClr val="tx2"/>
              </a:solidFill>
            </a:endParaRPr>
          </a:p>
        </p:txBody>
      </p:sp>
      <p:pic>
        <p:nvPicPr>
          <p:cNvPr id="7" name="Imagem 6">
            <a:extLst>
              <a:ext uri="{FF2B5EF4-FFF2-40B4-BE49-F238E27FC236}">
                <a16:creationId xmlns:a16="http://schemas.microsoft.com/office/drawing/2014/main" id="{B8A6C05D-FFB2-A82F-FB08-B1DA6F1A196B}"/>
              </a:ext>
            </a:extLst>
          </p:cNvPr>
          <p:cNvPicPr>
            <a:picLocks noChangeAspect="1"/>
          </p:cNvPicPr>
          <p:nvPr/>
        </p:nvPicPr>
        <p:blipFill>
          <a:blip r:embed="rId2"/>
          <a:stretch>
            <a:fillRect/>
          </a:stretch>
        </p:blipFill>
        <p:spPr>
          <a:xfrm>
            <a:off x="4367655" y="1403505"/>
            <a:ext cx="4513764" cy="3400184"/>
          </a:xfrm>
          <a:prstGeom prst="rect">
            <a:avLst/>
          </a:prstGeom>
        </p:spPr>
      </p:pic>
      <p:sp>
        <p:nvSpPr>
          <p:cNvPr id="6" name="Slide Number Placeholder 4">
            <a:extLst>
              <a:ext uri="{FF2B5EF4-FFF2-40B4-BE49-F238E27FC236}">
                <a16:creationId xmlns:a16="http://schemas.microsoft.com/office/drawing/2014/main" id="{342FB495-61C7-9526-A3F5-92B2AA82741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17</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402306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4" name="Google Shape;2014;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solidFill>
                  <a:schemeClr val="accent1"/>
                </a:solidFill>
              </a:rPr>
              <a:t>Regressão</a:t>
            </a:r>
            <a:r>
              <a:rPr lang="en-US">
                <a:solidFill>
                  <a:schemeClr val="accent1"/>
                </a:solidFill>
              </a:rPr>
              <a:t> Linear</a:t>
            </a:r>
            <a:endParaRPr>
              <a:solidFill>
                <a:schemeClr val="accent1"/>
              </a:solidFill>
            </a:endParaRPr>
          </a:p>
        </p:txBody>
      </p:sp>
      <p:sp>
        <p:nvSpPr>
          <p:cNvPr id="4" name="TextBox 3">
            <a:extLst>
              <a:ext uri="{FF2B5EF4-FFF2-40B4-BE49-F238E27FC236}">
                <a16:creationId xmlns:a16="http://schemas.microsoft.com/office/drawing/2014/main" id="{F706D2B8-2657-11D5-130C-914C68ABF543}"/>
              </a:ext>
            </a:extLst>
          </p:cNvPr>
          <p:cNvSpPr txBox="1"/>
          <p:nvPr/>
        </p:nvSpPr>
        <p:spPr>
          <a:xfrm>
            <a:off x="720000" y="2094696"/>
            <a:ext cx="3541724" cy="738664"/>
          </a:xfrm>
          <a:prstGeom prst="rect">
            <a:avLst/>
          </a:prstGeom>
          <a:noFill/>
        </p:spPr>
        <p:txBody>
          <a:bodyPr wrap="square" rtlCol="0">
            <a:spAutoFit/>
          </a:bodyPr>
          <a:lstStyle/>
          <a:p>
            <a:pPr algn="just"/>
            <a:r>
              <a:rPr lang="en-US">
                <a:latin typeface="Rubik" panose="020B0604020202020204" charset="-79"/>
                <a:cs typeface="Rubik" panose="020B0604020202020204" charset="-79"/>
              </a:rPr>
              <a:t>A </a:t>
            </a:r>
            <a:r>
              <a:rPr lang="en-US" err="1">
                <a:solidFill>
                  <a:schemeClr val="accent1"/>
                </a:solidFill>
                <a:latin typeface="Rubik" panose="020B0604020202020204" charset="-79"/>
                <a:cs typeface="Rubik" panose="020B0604020202020204" charset="-79"/>
              </a:rPr>
              <a:t>Regressão</a:t>
            </a:r>
            <a:r>
              <a:rPr lang="en-US">
                <a:solidFill>
                  <a:schemeClr val="accent1"/>
                </a:solidFill>
                <a:latin typeface="Rubik" panose="020B0604020202020204" charset="-79"/>
                <a:cs typeface="Rubik" panose="020B0604020202020204" charset="-79"/>
              </a:rPr>
              <a:t> Linear </a:t>
            </a:r>
            <a:r>
              <a:rPr lang="en-US" err="1">
                <a:solidFill>
                  <a:srgbClr val="212121"/>
                </a:solidFill>
                <a:latin typeface="Rubik" panose="020B0604020202020204" charset="-79"/>
                <a:cs typeface="Rubik" panose="020B0604020202020204" charset="-79"/>
              </a:rPr>
              <a:t>foi</a:t>
            </a:r>
            <a:r>
              <a:rPr lang="en-US">
                <a:solidFill>
                  <a:srgbClr val="212121"/>
                </a:solidFill>
                <a:latin typeface="Rubik" panose="020B0604020202020204" charset="-79"/>
                <a:cs typeface="Rubik" panose="020B0604020202020204" charset="-79"/>
              </a:rPr>
              <a:t> </a:t>
            </a:r>
            <a:r>
              <a:rPr lang="en-US" err="1">
                <a:solidFill>
                  <a:srgbClr val="212121"/>
                </a:solidFill>
                <a:latin typeface="Rubik" panose="020B0604020202020204" charset="-79"/>
                <a:cs typeface="Rubik" panose="020B0604020202020204" charset="-79"/>
              </a:rPr>
              <a:t>utilizada</a:t>
            </a:r>
            <a:r>
              <a:rPr lang="en-US">
                <a:solidFill>
                  <a:srgbClr val="212121"/>
                </a:solidFill>
                <a:latin typeface="Rubik" panose="020B0604020202020204" charset="-79"/>
                <a:cs typeface="Rubik" panose="020B0604020202020204" charset="-79"/>
              </a:rPr>
              <a:t> para </a:t>
            </a:r>
            <a:r>
              <a:rPr lang="en-US" err="1">
                <a:solidFill>
                  <a:srgbClr val="212121"/>
                </a:solidFill>
                <a:latin typeface="Rubik" panose="020B0604020202020204" charset="-79"/>
                <a:cs typeface="Rubik" panose="020B0604020202020204" charset="-79"/>
              </a:rPr>
              <a:t>tratar</a:t>
            </a:r>
            <a:r>
              <a:rPr lang="en-US">
                <a:solidFill>
                  <a:srgbClr val="212121"/>
                </a:solidFill>
                <a:latin typeface="Rubik" panose="020B0604020202020204" charset="-79"/>
                <a:cs typeface="Rubik" panose="020B0604020202020204" charset="-79"/>
              </a:rPr>
              <a:t> </a:t>
            </a:r>
            <a:r>
              <a:rPr lang="en-US" err="1">
                <a:solidFill>
                  <a:srgbClr val="212121"/>
                </a:solidFill>
                <a:latin typeface="Rubik" panose="020B0604020202020204" charset="-79"/>
                <a:cs typeface="Rubik" panose="020B0604020202020204" charset="-79"/>
              </a:rPr>
              <a:t>os</a:t>
            </a:r>
            <a:r>
              <a:rPr lang="en-US">
                <a:solidFill>
                  <a:srgbClr val="212121"/>
                </a:solidFill>
                <a:latin typeface="Rubik" panose="020B0604020202020204" charset="-79"/>
                <a:cs typeface="Rubik" panose="020B0604020202020204" charset="-79"/>
              </a:rPr>
              <a:t> </a:t>
            </a:r>
            <a:r>
              <a:rPr lang="en-US" err="1">
                <a:solidFill>
                  <a:srgbClr val="212121"/>
                </a:solidFill>
                <a:latin typeface="Rubik" panose="020B0604020202020204" charset="-79"/>
                <a:cs typeface="Rubik" panose="020B0604020202020204" charset="-79"/>
              </a:rPr>
              <a:t>valores</a:t>
            </a:r>
            <a:r>
              <a:rPr lang="en-US">
                <a:solidFill>
                  <a:srgbClr val="212121"/>
                </a:solidFill>
                <a:latin typeface="Rubik" panose="020B0604020202020204" charset="-79"/>
                <a:cs typeface="Rubik" panose="020B0604020202020204" charset="-79"/>
              </a:rPr>
              <a:t> </a:t>
            </a:r>
            <a:r>
              <a:rPr lang="en-US" err="1">
                <a:solidFill>
                  <a:srgbClr val="212121"/>
                </a:solidFill>
                <a:latin typeface="Rubik" panose="020B0604020202020204" charset="-79"/>
                <a:cs typeface="Rubik" panose="020B0604020202020204" charset="-79"/>
              </a:rPr>
              <a:t>nulos</a:t>
            </a:r>
            <a:r>
              <a:rPr lang="en-US">
                <a:solidFill>
                  <a:srgbClr val="212121"/>
                </a:solidFill>
                <a:latin typeface="Rubik" panose="020B0604020202020204" charset="-79"/>
                <a:cs typeface="Rubik" panose="020B0604020202020204" charset="-79"/>
              </a:rPr>
              <a:t> dos </a:t>
            </a:r>
            <a:r>
              <a:rPr lang="en-US" err="1">
                <a:solidFill>
                  <a:srgbClr val="212121"/>
                </a:solidFill>
                <a:latin typeface="Rubik" panose="020B0604020202020204" charset="-79"/>
                <a:cs typeface="Rubik" panose="020B0604020202020204" charset="-79"/>
              </a:rPr>
              <a:t>atributos</a:t>
            </a:r>
            <a:r>
              <a:rPr lang="en-US">
                <a:solidFill>
                  <a:srgbClr val="212121"/>
                </a:solidFill>
                <a:latin typeface="Rubik" panose="020B0604020202020204" charset="-79"/>
                <a:cs typeface="Rubik" panose="020B0604020202020204" charset="-79"/>
              </a:rPr>
              <a:t> </a:t>
            </a:r>
            <a:r>
              <a:rPr lang="en-US" err="1">
                <a:solidFill>
                  <a:srgbClr val="212121"/>
                </a:solidFill>
                <a:latin typeface="Rubik" panose="020B0604020202020204" charset="-79"/>
                <a:cs typeface="Rubik" panose="020B0604020202020204" charset="-79"/>
              </a:rPr>
              <a:t>primários</a:t>
            </a:r>
            <a:r>
              <a:rPr lang="en-US">
                <a:solidFill>
                  <a:srgbClr val="212121"/>
                </a:solidFill>
                <a:latin typeface="Rubik" panose="020B0604020202020204" charset="-79"/>
                <a:cs typeface="Rubik" panose="020B0604020202020204" charset="-79"/>
              </a:rPr>
              <a:t> dos </a:t>
            </a:r>
            <a:r>
              <a:rPr lang="en-US" err="1">
                <a:solidFill>
                  <a:srgbClr val="212121"/>
                </a:solidFill>
                <a:latin typeface="Rubik" panose="020B0604020202020204" charset="-79"/>
                <a:cs typeface="Rubik" panose="020B0604020202020204" charset="-79"/>
              </a:rPr>
              <a:t>jogadores</a:t>
            </a:r>
            <a:r>
              <a:rPr lang="en-US">
                <a:solidFill>
                  <a:srgbClr val="212121"/>
                </a:solidFill>
                <a:latin typeface="Rubik" panose="020B0604020202020204" charset="-79"/>
                <a:cs typeface="Rubik" panose="020B0604020202020204" charset="-79"/>
              </a:rPr>
              <a:t>.</a:t>
            </a:r>
            <a:endParaRPr lang="pt-BR">
              <a:latin typeface="Rubik" panose="020B0604020202020204" charset="-79"/>
              <a:cs typeface="Rubik" panose="020B0604020202020204" charset="-79"/>
            </a:endParaRPr>
          </a:p>
        </p:txBody>
      </p:sp>
      <p:pic>
        <p:nvPicPr>
          <p:cNvPr id="3074" name="Picture 2" descr="Como Implementar Regressão Linear com Python | sigmoidal.ai">
            <a:extLst>
              <a:ext uri="{FF2B5EF4-FFF2-40B4-BE49-F238E27FC236}">
                <a16:creationId xmlns:a16="http://schemas.microsoft.com/office/drawing/2014/main" id="{9AC12D95-1E88-4925-6186-1CFDF1021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17643"/>
            <a:ext cx="4132274" cy="27548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C2560F0-DE1A-E54D-CAC2-8183DD142661}"/>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18</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1348376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7B14B7-FCB5-D82E-C30E-8E41A5F0D3D5}"/>
              </a:ext>
            </a:extLst>
          </p:cNvPr>
          <p:cNvSpPr>
            <a:spLocks noGrp="1"/>
          </p:cNvSpPr>
          <p:nvPr>
            <p:ph type="title"/>
          </p:nvPr>
        </p:nvSpPr>
        <p:spPr/>
        <p:txBody>
          <a:bodyPr/>
          <a:lstStyle/>
          <a:p>
            <a:r>
              <a:rPr lang="pt-BR"/>
              <a:t>Tratando valores </a:t>
            </a:r>
            <a:r>
              <a:rPr lang="pt-BR">
                <a:solidFill>
                  <a:schemeClr val="tx2"/>
                </a:solidFill>
              </a:rPr>
              <a:t>Nulos</a:t>
            </a:r>
          </a:p>
        </p:txBody>
      </p:sp>
      <p:graphicFrame>
        <p:nvGraphicFramePr>
          <p:cNvPr id="13" name="Google Shape;1962;p63">
            <a:extLst>
              <a:ext uri="{FF2B5EF4-FFF2-40B4-BE49-F238E27FC236}">
                <a16:creationId xmlns:a16="http://schemas.microsoft.com/office/drawing/2014/main" id="{AF9B1E4B-5277-4ED8-E002-F77B881C0C46}"/>
              </a:ext>
            </a:extLst>
          </p:cNvPr>
          <p:cNvGraphicFramePr/>
          <p:nvPr>
            <p:extLst>
              <p:ext uri="{D42A27DB-BD31-4B8C-83A1-F6EECF244321}">
                <p14:modId xmlns:p14="http://schemas.microsoft.com/office/powerpoint/2010/main" val="910711407"/>
              </p:ext>
            </p:extLst>
          </p:nvPr>
        </p:nvGraphicFramePr>
        <p:xfrm>
          <a:off x="496351" y="1862521"/>
          <a:ext cx="5456516" cy="2738419"/>
        </p:xfrm>
        <a:graphic>
          <a:graphicData uri="http://schemas.openxmlformats.org/drawingml/2006/table">
            <a:tbl>
              <a:tblPr>
                <a:noFill/>
                <a:tableStyleId>{BF629536-FA27-4BE5-B8B5-CBB38D6E8C2A}</a:tableStyleId>
              </a:tblPr>
              <a:tblGrid>
                <a:gridCol w="1360880">
                  <a:extLst>
                    <a:ext uri="{9D8B030D-6E8A-4147-A177-3AD203B41FA5}">
                      <a16:colId xmlns:a16="http://schemas.microsoft.com/office/drawing/2014/main" val="20000"/>
                    </a:ext>
                  </a:extLst>
                </a:gridCol>
                <a:gridCol w="1365212">
                  <a:extLst>
                    <a:ext uri="{9D8B030D-6E8A-4147-A177-3AD203B41FA5}">
                      <a16:colId xmlns:a16="http://schemas.microsoft.com/office/drawing/2014/main" val="20001"/>
                    </a:ext>
                  </a:extLst>
                </a:gridCol>
                <a:gridCol w="1365212">
                  <a:extLst>
                    <a:ext uri="{9D8B030D-6E8A-4147-A177-3AD203B41FA5}">
                      <a16:colId xmlns:a16="http://schemas.microsoft.com/office/drawing/2014/main" val="1692294571"/>
                    </a:ext>
                  </a:extLst>
                </a:gridCol>
                <a:gridCol w="1365212">
                  <a:extLst>
                    <a:ext uri="{9D8B030D-6E8A-4147-A177-3AD203B41FA5}">
                      <a16:colId xmlns:a16="http://schemas.microsoft.com/office/drawing/2014/main" val="2066236880"/>
                    </a:ext>
                  </a:extLst>
                </a:gridCol>
              </a:tblGrid>
              <a:tr h="865535">
                <a:tc>
                  <a:txBody>
                    <a:bodyPr/>
                    <a:lstStyle/>
                    <a:p>
                      <a:pPr marL="0" lvl="0" indent="0" algn="ctr" rtl="0">
                        <a:spcBef>
                          <a:spcPts val="0"/>
                        </a:spcBef>
                        <a:spcAft>
                          <a:spcPts val="0"/>
                        </a:spcAft>
                        <a:buNone/>
                      </a:pPr>
                      <a:r>
                        <a:rPr lang="en" sz="1400">
                          <a:solidFill>
                            <a:schemeClr val="accent1"/>
                          </a:solidFill>
                          <a:latin typeface="Squada One"/>
                          <a:ea typeface="Squada One"/>
                          <a:cs typeface="Squada One"/>
                          <a:sym typeface="Squada One"/>
                        </a:rPr>
                        <a:t>Métrica</a:t>
                      </a:r>
                      <a:endParaRPr sz="1400">
                        <a:solidFill>
                          <a:schemeClr val="accent1"/>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BR" sz="1400" err="1">
                          <a:solidFill>
                            <a:srgbClr val="FFFFFF"/>
                          </a:solidFill>
                          <a:latin typeface="Squada One"/>
                          <a:ea typeface="Squada One"/>
                          <a:cs typeface="Squada One"/>
                          <a:sym typeface="Squada One"/>
                        </a:rPr>
                        <a:t>Dummy</a:t>
                      </a:r>
                      <a:r>
                        <a:rPr lang="pt-BR" sz="1400">
                          <a:solidFill>
                            <a:srgbClr val="FFFFFF"/>
                          </a:solidFill>
                          <a:latin typeface="Squada One"/>
                          <a:ea typeface="Squada One"/>
                          <a:cs typeface="Squada One"/>
                          <a:sym typeface="Squada One"/>
                        </a:rPr>
                        <a:t>*</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BR" sz="1400">
                          <a:solidFill>
                            <a:srgbClr val="FFFFFF"/>
                          </a:solidFill>
                          <a:latin typeface="Squada One"/>
                          <a:ea typeface="Squada One"/>
                          <a:cs typeface="Squada One"/>
                          <a:sym typeface="Squada One"/>
                        </a:rPr>
                        <a:t>Regressão Linear</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lgn="ctr">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BR" sz="1400">
                          <a:solidFill>
                            <a:srgbClr val="FFFFFF"/>
                          </a:solidFill>
                          <a:latin typeface="Squada One"/>
                          <a:ea typeface="Squada One"/>
                          <a:cs typeface="Squada One"/>
                          <a:sym typeface="Squada One"/>
                        </a:rPr>
                        <a:t>Floresta Aleatória de Regressão</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lgn="ctr">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98406">
                <a:tc>
                  <a:txBody>
                    <a:bodyPr/>
                    <a:lstStyle/>
                    <a:p>
                      <a:pPr marL="0" lvl="0" indent="0" algn="ctr" rtl="0">
                        <a:spcBef>
                          <a:spcPts val="0"/>
                        </a:spcBef>
                        <a:spcAft>
                          <a:spcPts val="0"/>
                        </a:spcAft>
                        <a:buNone/>
                      </a:pPr>
                      <a:r>
                        <a:rPr lang="en" sz="1400">
                          <a:solidFill>
                            <a:srgbClr val="FFFFFF"/>
                          </a:solidFill>
                          <a:latin typeface="Squada One"/>
                          <a:ea typeface="Squada One"/>
                          <a:cs typeface="Squada One"/>
                          <a:sym typeface="Squada One"/>
                        </a:rPr>
                        <a:t>R²</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BR" sz="1400">
                          <a:latin typeface="Squada One"/>
                          <a:ea typeface="Squada One"/>
                          <a:cs typeface="Squada One"/>
                          <a:sym typeface="Squada One"/>
                        </a:rPr>
                        <a:t>0</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0,971</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FFFFFF"/>
                      </a:solidFill>
                      <a:prstDash val="solid"/>
                      <a:round/>
                      <a:headEnd type="none" w="sm" len="sm"/>
                      <a:tailEnd type="none" w="sm" len="sm"/>
                    </a:lnT>
                    <a:lnB w="28575" cap="flat" cmpd="sng" algn="ctr">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0,974</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lgn="ctr">
                      <a:solidFill>
                        <a:srgbClr val="FFFFFF"/>
                      </a:solidFill>
                      <a:prstDash val="solid"/>
                      <a:round/>
                      <a:headEnd type="none" w="sm" len="sm"/>
                      <a:tailEnd type="none" w="sm" len="sm"/>
                    </a:lnT>
                    <a:lnB w="2857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824885">
                <a:tc>
                  <a:txBody>
                    <a:bodyPr/>
                    <a:lstStyle/>
                    <a:p>
                      <a:pPr marL="0" lvl="0" indent="0" algn="ctr" rtl="0">
                        <a:spcBef>
                          <a:spcPts val="0"/>
                        </a:spcBef>
                        <a:spcAft>
                          <a:spcPts val="0"/>
                        </a:spcAft>
                        <a:buClr>
                          <a:schemeClr val="accent6"/>
                        </a:buClr>
                        <a:buSzPts val="1100"/>
                        <a:buFont typeface="Arial"/>
                        <a:buNone/>
                      </a:pPr>
                      <a:r>
                        <a:rPr lang="en" sz="1400">
                          <a:solidFill>
                            <a:srgbClr val="FFFFFF"/>
                          </a:solidFill>
                          <a:latin typeface="Squada One"/>
                          <a:ea typeface="Squada One"/>
                          <a:cs typeface="Squada One"/>
                          <a:sym typeface="Squada One"/>
                        </a:rPr>
                        <a:t>Erro médio quadrático</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BR" sz="1400">
                          <a:latin typeface="Squada One"/>
                          <a:ea typeface="Squada One"/>
                          <a:cs typeface="Squada One"/>
                          <a:sym typeface="Squada One"/>
                        </a:rPr>
                        <a:t>63,5Tri</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solidFill>
                        <a:srgbClr val="EFEFEF"/>
                      </a:solidFill>
                      <a:prstDash val="solid"/>
                      <a:round/>
                      <a:headEnd type="none" w="sm" len="sm"/>
                      <a:tailEnd type="none" w="sm" len="sm"/>
                    </a:lnT>
                    <a:lnB w="2857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1,5Tri</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lgn="ctr">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1,6Tri</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lgn="ctr">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649593">
                <a:tc>
                  <a:txBody>
                    <a:bodyPr/>
                    <a:lstStyle/>
                    <a:p>
                      <a:pPr marL="0" lvl="0" indent="0" algn="ctr" rtl="0">
                        <a:spcBef>
                          <a:spcPts val="0"/>
                        </a:spcBef>
                        <a:spcAft>
                          <a:spcPts val="0"/>
                        </a:spcAft>
                        <a:buClr>
                          <a:schemeClr val="accent6"/>
                        </a:buClr>
                        <a:buSzPts val="1100"/>
                        <a:buFont typeface="Arial"/>
                        <a:buNone/>
                      </a:pPr>
                      <a:r>
                        <a:rPr lang="en" sz="1400">
                          <a:solidFill>
                            <a:srgbClr val="FFFFFF"/>
                          </a:solidFill>
                          <a:latin typeface="Squada One"/>
                          <a:ea typeface="Squada One"/>
                          <a:cs typeface="Squada One"/>
                          <a:sym typeface="Squada One"/>
                        </a:rPr>
                        <a:t>Erro médio absoluto</a:t>
                      </a:r>
                      <a:endParaRPr sz="14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pt-BR" sz="1400">
                          <a:latin typeface="Squada One"/>
                          <a:ea typeface="Squada One"/>
                          <a:cs typeface="Squada One"/>
                          <a:sym typeface="Squada One"/>
                        </a:rPr>
                        <a:t>3.168.331</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solidFill>
                        <a:srgbClr val="EFEFE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497.852</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lgn="ctr">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pt-BR" sz="1400">
                          <a:latin typeface="Squada One"/>
                          <a:ea typeface="Squada One"/>
                          <a:cs typeface="Squada One"/>
                          <a:sym typeface="Squada One"/>
                        </a:rPr>
                        <a:t>188.707</a:t>
                      </a:r>
                      <a:endParaRPr sz="1400">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lgn="ctr">
                      <a:solidFill>
                        <a:srgbClr val="EFEFEF"/>
                      </a:solidFill>
                      <a:prstDash val="solid"/>
                      <a:round/>
                      <a:headEnd type="none" w="sm" len="sm"/>
                      <a:tailEnd type="none" w="sm" len="sm"/>
                    </a:lnT>
                    <a:lnB w="2857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5" name="CaixaDeTexto 14">
            <a:extLst>
              <a:ext uri="{FF2B5EF4-FFF2-40B4-BE49-F238E27FC236}">
                <a16:creationId xmlns:a16="http://schemas.microsoft.com/office/drawing/2014/main" id="{5AB6E56E-F371-020A-FD4F-CC1FBE757709}"/>
              </a:ext>
            </a:extLst>
          </p:cNvPr>
          <p:cNvSpPr txBox="1"/>
          <p:nvPr/>
        </p:nvSpPr>
        <p:spPr>
          <a:xfrm>
            <a:off x="6559846" y="1623599"/>
            <a:ext cx="2533203" cy="3216265"/>
          </a:xfrm>
          <a:prstGeom prst="rect">
            <a:avLst/>
          </a:prstGeom>
          <a:noFill/>
        </p:spPr>
        <p:txBody>
          <a:bodyPr wrap="square">
            <a:spAutoFit/>
          </a:bodyPr>
          <a:lstStyle/>
          <a:p>
            <a:r>
              <a:rPr lang="en-US" sz="700" err="1">
                <a:latin typeface="Rubik" panose="020B0604020202020204" charset="-79"/>
                <a:cs typeface="Rubik" panose="020B0604020202020204" charset="-79"/>
              </a:rPr>
              <a:t>Prevendo</a:t>
            </a:r>
            <a:r>
              <a:rPr lang="en-US" sz="700">
                <a:latin typeface="Rubik" panose="020B0604020202020204" charset="-79"/>
                <a:cs typeface="Rubik" panose="020B0604020202020204" charset="-79"/>
              </a:rPr>
              <a:t> </a:t>
            </a:r>
            <a:r>
              <a:rPr lang="en-US" sz="700">
                <a:solidFill>
                  <a:schemeClr val="tx2"/>
                </a:solidFill>
                <a:latin typeface="Rubik" panose="020B0604020202020204" charset="-79"/>
                <a:cs typeface="Rubik" panose="020B0604020202020204" charset="-79"/>
              </a:rPr>
              <a:t>pace</a:t>
            </a:r>
          </a:p>
          <a:p>
            <a:r>
              <a:rPr lang="en-US" sz="700">
                <a:latin typeface="Rubik" panose="020B0604020202020204" charset="-79"/>
                <a:cs typeface="Rubik" panose="020B0604020202020204" charset="-79"/>
              </a:rPr>
              <a:t>Score do R² </a:t>
            </a:r>
            <a:r>
              <a:rPr lang="en-US" sz="700" err="1">
                <a:latin typeface="Rubik" panose="020B0604020202020204" charset="-79"/>
                <a:cs typeface="Rubik" panose="020B0604020202020204" charset="-79"/>
              </a:rPr>
              <a:t>modelo</a:t>
            </a:r>
            <a:r>
              <a:rPr lang="en-US" sz="700">
                <a:latin typeface="Rubik" panose="020B0604020202020204" charset="-79"/>
                <a:cs typeface="Rubik" panose="020B0604020202020204" charset="-79"/>
              </a:rPr>
              <a:t>: 0.9993</a:t>
            </a:r>
          </a:p>
          <a:p>
            <a:r>
              <a:rPr lang="en-US" sz="700">
                <a:latin typeface="Rubik" panose="020B0604020202020204" charset="-79"/>
                <a:cs typeface="Rubik" panose="020B0604020202020204" charset="-79"/>
              </a:rPr>
              <a:t>MSE: 0.0863</a:t>
            </a:r>
          </a:p>
          <a:p>
            <a:r>
              <a:rPr lang="en-US" sz="700">
                <a:latin typeface="Rubik" panose="020B0604020202020204" charset="-79"/>
                <a:cs typeface="Rubik" panose="020B0604020202020204" charset="-79"/>
              </a:rPr>
              <a:t>MAE: 0.2511</a:t>
            </a:r>
          </a:p>
          <a:p>
            <a:endParaRPr lang="en-US" sz="700">
              <a:latin typeface="Rubik" panose="020B0604020202020204" charset="-79"/>
              <a:cs typeface="Rubik" panose="020B0604020202020204" charset="-79"/>
            </a:endParaRPr>
          </a:p>
          <a:p>
            <a:r>
              <a:rPr lang="en-US" sz="700" err="1">
                <a:latin typeface="Rubik" panose="020B0604020202020204" charset="-79"/>
                <a:cs typeface="Rubik" panose="020B0604020202020204" charset="-79"/>
              </a:rPr>
              <a:t>Prevendo</a:t>
            </a:r>
            <a:r>
              <a:rPr lang="en-US" sz="700">
                <a:latin typeface="Rubik" panose="020B0604020202020204" charset="-79"/>
                <a:cs typeface="Rubik" panose="020B0604020202020204" charset="-79"/>
              </a:rPr>
              <a:t> </a:t>
            </a:r>
            <a:r>
              <a:rPr lang="en-US" sz="700">
                <a:solidFill>
                  <a:schemeClr val="tx2"/>
                </a:solidFill>
                <a:latin typeface="Rubik" panose="020B0604020202020204" charset="-79"/>
                <a:cs typeface="Rubik" panose="020B0604020202020204" charset="-79"/>
              </a:rPr>
              <a:t>shooting</a:t>
            </a:r>
          </a:p>
          <a:p>
            <a:r>
              <a:rPr lang="en-US" sz="700">
                <a:latin typeface="Rubik" panose="020B0604020202020204" charset="-79"/>
                <a:cs typeface="Rubik" panose="020B0604020202020204" charset="-79"/>
              </a:rPr>
              <a:t>Score do R² </a:t>
            </a:r>
            <a:r>
              <a:rPr lang="en-US" sz="700" err="1">
                <a:latin typeface="Rubik" panose="020B0604020202020204" charset="-79"/>
                <a:cs typeface="Rubik" panose="020B0604020202020204" charset="-79"/>
              </a:rPr>
              <a:t>modelo</a:t>
            </a:r>
            <a:r>
              <a:rPr lang="en-US" sz="700">
                <a:latin typeface="Rubik" panose="020B0604020202020204" charset="-79"/>
                <a:cs typeface="Rubik" panose="020B0604020202020204" charset="-79"/>
              </a:rPr>
              <a:t>: 0.9990</a:t>
            </a:r>
          </a:p>
          <a:p>
            <a:r>
              <a:rPr lang="en-US" sz="700">
                <a:latin typeface="Rubik" panose="020B0604020202020204" charset="-79"/>
                <a:cs typeface="Rubik" panose="020B0604020202020204" charset="-79"/>
              </a:rPr>
              <a:t>MSE: 0.1897</a:t>
            </a:r>
          </a:p>
          <a:p>
            <a:r>
              <a:rPr lang="en-US" sz="700">
                <a:latin typeface="Rubik" panose="020B0604020202020204" charset="-79"/>
                <a:cs typeface="Rubik" panose="020B0604020202020204" charset="-79"/>
              </a:rPr>
              <a:t>MAE: 0.3485</a:t>
            </a:r>
          </a:p>
          <a:p>
            <a:endParaRPr lang="en-US" sz="700">
              <a:latin typeface="Rubik" panose="020B0604020202020204" charset="-79"/>
              <a:cs typeface="Rubik" panose="020B0604020202020204" charset="-79"/>
            </a:endParaRPr>
          </a:p>
          <a:p>
            <a:r>
              <a:rPr lang="en-US" sz="700" err="1">
                <a:latin typeface="Rubik" panose="020B0604020202020204" charset="-79"/>
                <a:cs typeface="Rubik" panose="020B0604020202020204" charset="-79"/>
              </a:rPr>
              <a:t>Prevendo</a:t>
            </a:r>
            <a:r>
              <a:rPr lang="en-US" sz="700">
                <a:latin typeface="Rubik" panose="020B0604020202020204" charset="-79"/>
                <a:cs typeface="Rubik" panose="020B0604020202020204" charset="-79"/>
              </a:rPr>
              <a:t> </a:t>
            </a:r>
            <a:r>
              <a:rPr lang="en-US" sz="700">
                <a:solidFill>
                  <a:schemeClr val="tx2"/>
                </a:solidFill>
                <a:latin typeface="Rubik" panose="020B0604020202020204" charset="-79"/>
                <a:cs typeface="Rubik" panose="020B0604020202020204" charset="-79"/>
              </a:rPr>
              <a:t>passing</a:t>
            </a:r>
          </a:p>
          <a:p>
            <a:r>
              <a:rPr lang="en-US" sz="700">
                <a:latin typeface="Rubik" panose="020B0604020202020204" charset="-79"/>
                <a:cs typeface="Rubik" panose="020B0604020202020204" charset="-79"/>
              </a:rPr>
              <a:t>Score do R² </a:t>
            </a:r>
            <a:r>
              <a:rPr lang="en-US" sz="700" err="1">
                <a:latin typeface="Rubik" panose="020B0604020202020204" charset="-79"/>
                <a:cs typeface="Rubik" panose="020B0604020202020204" charset="-79"/>
              </a:rPr>
              <a:t>modelo</a:t>
            </a:r>
            <a:r>
              <a:rPr lang="en-US" sz="700">
                <a:latin typeface="Rubik" panose="020B0604020202020204" charset="-79"/>
                <a:cs typeface="Rubik" panose="020B0604020202020204" charset="-79"/>
              </a:rPr>
              <a:t>: 0.9958</a:t>
            </a:r>
          </a:p>
          <a:p>
            <a:r>
              <a:rPr lang="en-US" sz="700">
                <a:latin typeface="Rubik" panose="020B0604020202020204" charset="-79"/>
                <a:cs typeface="Rubik" panose="020B0604020202020204" charset="-79"/>
              </a:rPr>
              <a:t>MSE: 0.4239</a:t>
            </a:r>
          </a:p>
          <a:p>
            <a:r>
              <a:rPr lang="en-US" sz="700">
                <a:latin typeface="Rubik" panose="020B0604020202020204" charset="-79"/>
                <a:cs typeface="Rubik" panose="020B0604020202020204" charset="-79"/>
              </a:rPr>
              <a:t>MAE: 0.4824</a:t>
            </a:r>
          </a:p>
          <a:p>
            <a:endParaRPr lang="en-US" sz="700">
              <a:latin typeface="Rubik" panose="020B0604020202020204" charset="-79"/>
              <a:cs typeface="Rubik" panose="020B0604020202020204" charset="-79"/>
            </a:endParaRPr>
          </a:p>
          <a:p>
            <a:r>
              <a:rPr lang="en-US" sz="700" err="1">
                <a:latin typeface="Rubik" panose="020B0604020202020204" charset="-79"/>
                <a:cs typeface="Rubik" panose="020B0604020202020204" charset="-79"/>
              </a:rPr>
              <a:t>Prevendo</a:t>
            </a:r>
            <a:r>
              <a:rPr lang="en-US" sz="700">
                <a:latin typeface="Rubik" panose="020B0604020202020204" charset="-79"/>
                <a:cs typeface="Rubik" panose="020B0604020202020204" charset="-79"/>
              </a:rPr>
              <a:t> </a:t>
            </a:r>
            <a:r>
              <a:rPr lang="en-US" sz="700">
                <a:solidFill>
                  <a:schemeClr val="tx2"/>
                </a:solidFill>
                <a:latin typeface="Rubik" panose="020B0604020202020204" charset="-79"/>
                <a:cs typeface="Rubik" panose="020B0604020202020204" charset="-79"/>
              </a:rPr>
              <a:t>dribbling</a:t>
            </a:r>
          </a:p>
          <a:p>
            <a:r>
              <a:rPr lang="en-US" sz="700">
                <a:latin typeface="Rubik" panose="020B0604020202020204" charset="-79"/>
                <a:cs typeface="Rubik" panose="020B0604020202020204" charset="-79"/>
              </a:rPr>
              <a:t>Score do R² </a:t>
            </a:r>
            <a:r>
              <a:rPr lang="en-US" sz="700" err="1">
                <a:latin typeface="Rubik" panose="020B0604020202020204" charset="-79"/>
                <a:cs typeface="Rubik" panose="020B0604020202020204" charset="-79"/>
              </a:rPr>
              <a:t>modelo</a:t>
            </a:r>
            <a:r>
              <a:rPr lang="en-US" sz="700">
                <a:latin typeface="Rubik" panose="020B0604020202020204" charset="-79"/>
                <a:cs typeface="Rubik" panose="020B0604020202020204" charset="-79"/>
              </a:rPr>
              <a:t>: 0.9991</a:t>
            </a:r>
          </a:p>
          <a:p>
            <a:r>
              <a:rPr lang="en-US" sz="700">
                <a:latin typeface="Rubik" panose="020B0604020202020204" charset="-79"/>
                <a:cs typeface="Rubik" panose="020B0604020202020204" charset="-79"/>
              </a:rPr>
              <a:t>MSE: 0.0873</a:t>
            </a:r>
          </a:p>
          <a:p>
            <a:r>
              <a:rPr lang="en-US" sz="700">
                <a:latin typeface="Rubik" panose="020B0604020202020204" charset="-79"/>
                <a:cs typeface="Rubik" panose="020B0604020202020204" charset="-79"/>
              </a:rPr>
              <a:t>MAE: 0.2548</a:t>
            </a:r>
          </a:p>
          <a:p>
            <a:endParaRPr lang="en-US" sz="700">
              <a:latin typeface="Rubik" panose="020B0604020202020204" charset="-79"/>
              <a:cs typeface="Rubik" panose="020B0604020202020204" charset="-79"/>
            </a:endParaRPr>
          </a:p>
          <a:p>
            <a:r>
              <a:rPr lang="en-US" sz="700" err="1">
                <a:latin typeface="Rubik" panose="020B0604020202020204" charset="-79"/>
                <a:cs typeface="Rubik" panose="020B0604020202020204" charset="-79"/>
              </a:rPr>
              <a:t>Prevendo</a:t>
            </a:r>
            <a:r>
              <a:rPr lang="en-US" sz="700">
                <a:latin typeface="Rubik" panose="020B0604020202020204" charset="-79"/>
                <a:cs typeface="Rubik" panose="020B0604020202020204" charset="-79"/>
              </a:rPr>
              <a:t> </a:t>
            </a:r>
            <a:r>
              <a:rPr lang="en-US" sz="700">
                <a:solidFill>
                  <a:schemeClr val="tx2"/>
                </a:solidFill>
                <a:latin typeface="Rubik" panose="020B0604020202020204" charset="-79"/>
                <a:cs typeface="Rubik" panose="020B0604020202020204" charset="-79"/>
              </a:rPr>
              <a:t>defending</a:t>
            </a:r>
            <a:endParaRPr lang="en-US" sz="700">
              <a:latin typeface="Rubik" panose="020B0604020202020204" charset="-79"/>
              <a:cs typeface="Rubik" panose="020B0604020202020204" charset="-79"/>
            </a:endParaRPr>
          </a:p>
          <a:p>
            <a:r>
              <a:rPr lang="en-US" sz="700">
                <a:latin typeface="Rubik" panose="020B0604020202020204" charset="-79"/>
                <a:cs typeface="Rubik" panose="020B0604020202020204" charset="-79"/>
              </a:rPr>
              <a:t>Score do R² </a:t>
            </a:r>
            <a:r>
              <a:rPr lang="en-US" sz="700" err="1">
                <a:latin typeface="Rubik" panose="020B0604020202020204" charset="-79"/>
                <a:cs typeface="Rubik" panose="020B0604020202020204" charset="-79"/>
              </a:rPr>
              <a:t>modelo</a:t>
            </a:r>
            <a:r>
              <a:rPr lang="en-US" sz="700">
                <a:latin typeface="Rubik" panose="020B0604020202020204" charset="-79"/>
                <a:cs typeface="Rubik" panose="020B0604020202020204" charset="-79"/>
              </a:rPr>
              <a:t>: 0.9997</a:t>
            </a:r>
          </a:p>
          <a:p>
            <a:r>
              <a:rPr lang="en-US" sz="700">
                <a:latin typeface="Rubik" panose="020B0604020202020204" charset="-79"/>
                <a:cs typeface="Rubik" panose="020B0604020202020204" charset="-79"/>
              </a:rPr>
              <a:t>MSE: 0.0861</a:t>
            </a:r>
          </a:p>
          <a:p>
            <a:r>
              <a:rPr lang="en-US" sz="700">
                <a:latin typeface="Rubik" panose="020B0604020202020204" charset="-79"/>
                <a:cs typeface="Rubik" panose="020B0604020202020204" charset="-79"/>
              </a:rPr>
              <a:t>MAE: 0.2542</a:t>
            </a:r>
          </a:p>
          <a:p>
            <a:endParaRPr lang="en-US" sz="700">
              <a:latin typeface="Rubik" panose="020B0604020202020204" charset="-79"/>
              <a:cs typeface="Rubik" panose="020B0604020202020204" charset="-79"/>
            </a:endParaRPr>
          </a:p>
          <a:p>
            <a:r>
              <a:rPr lang="en-US" sz="700" err="1">
                <a:latin typeface="Rubik" panose="020B0604020202020204" charset="-79"/>
                <a:cs typeface="Rubik" panose="020B0604020202020204" charset="-79"/>
              </a:rPr>
              <a:t>Prevendo</a:t>
            </a:r>
            <a:r>
              <a:rPr lang="en-US" sz="700">
                <a:latin typeface="Rubik" panose="020B0604020202020204" charset="-79"/>
                <a:cs typeface="Rubik" panose="020B0604020202020204" charset="-79"/>
              </a:rPr>
              <a:t> </a:t>
            </a:r>
            <a:r>
              <a:rPr lang="en-US" sz="700">
                <a:solidFill>
                  <a:schemeClr val="tx2"/>
                </a:solidFill>
                <a:latin typeface="Rubik" panose="020B0604020202020204" charset="-79"/>
                <a:cs typeface="Rubik" panose="020B0604020202020204" charset="-79"/>
              </a:rPr>
              <a:t>physic</a:t>
            </a:r>
          </a:p>
          <a:p>
            <a:r>
              <a:rPr lang="en-US" sz="700">
                <a:latin typeface="Rubik" panose="020B0604020202020204" charset="-79"/>
                <a:cs typeface="Rubik" panose="020B0604020202020204" charset="-79"/>
              </a:rPr>
              <a:t>Score do R² </a:t>
            </a:r>
            <a:r>
              <a:rPr lang="en-US" sz="700" err="1">
                <a:latin typeface="Rubik" panose="020B0604020202020204" charset="-79"/>
                <a:cs typeface="Rubik" panose="020B0604020202020204" charset="-79"/>
              </a:rPr>
              <a:t>modelo</a:t>
            </a:r>
            <a:r>
              <a:rPr lang="en-US" sz="700">
                <a:latin typeface="Rubik" panose="020B0604020202020204" charset="-79"/>
                <a:cs typeface="Rubik" panose="020B0604020202020204" charset="-79"/>
              </a:rPr>
              <a:t>: 0.9991</a:t>
            </a:r>
          </a:p>
          <a:p>
            <a:r>
              <a:rPr lang="en-US" sz="700">
                <a:latin typeface="Rubik" panose="020B0604020202020204" charset="-79"/>
                <a:cs typeface="Rubik" panose="020B0604020202020204" charset="-79"/>
              </a:rPr>
              <a:t>MSE: 0.0852</a:t>
            </a:r>
          </a:p>
          <a:p>
            <a:r>
              <a:rPr lang="en-US" sz="700">
                <a:latin typeface="Rubik" panose="020B0604020202020204" charset="-79"/>
                <a:cs typeface="Rubik" panose="020B0604020202020204" charset="-79"/>
              </a:rPr>
              <a:t>MAE: 0.2524</a:t>
            </a:r>
          </a:p>
        </p:txBody>
      </p:sp>
      <p:sp>
        <p:nvSpPr>
          <p:cNvPr id="17" name="CaixaDeTexto 16">
            <a:extLst>
              <a:ext uri="{FF2B5EF4-FFF2-40B4-BE49-F238E27FC236}">
                <a16:creationId xmlns:a16="http://schemas.microsoft.com/office/drawing/2014/main" id="{A1B674CB-06A3-02D4-C4F3-957E71C702D1}"/>
              </a:ext>
            </a:extLst>
          </p:cNvPr>
          <p:cNvSpPr txBox="1"/>
          <p:nvPr/>
        </p:nvSpPr>
        <p:spPr>
          <a:xfrm>
            <a:off x="2221392" y="1588360"/>
            <a:ext cx="2006434" cy="246221"/>
          </a:xfrm>
          <a:prstGeom prst="rect">
            <a:avLst/>
          </a:prstGeom>
          <a:noFill/>
        </p:spPr>
        <p:txBody>
          <a:bodyPr wrap="square">
            <a:spAutoFit/>
          </a:bodyPr>
          <a:lstStyle/>
          <a:p>
            <a:r>
              <a:rPr lang="pt-BR" sz="1000">
                <a:latin typeface="Rubik" panose="020B0604020202020204" charset="-79"/>
                <a:cs typeface="Rubik" panose="020B0604020202020204" charset="-79"/>
              </a:rPr>
              <a:t>Prevendo Valor dos jogadores</a:t>
            </a:r>
            <a:endParaRPr lang="pt-BR" sz="1000">
              <a:solidFill>
                <a:schemeClr val="tx2"/>
              </a:solidFill>
            </a:endParaRPr>
          </a:p>
        </p:txBody>
      </p:sp>
      <p:sp>
        <p:nvSpPr>
          <p:cNvPr id="20" name="CaixaDeTexto 19">
            <a:extLst>
              <a:ext uri="{FF2B5EF4-FFF2-40B4-BE49-F238E27FC236}">
                <a16:creationId xmlns:a16="http://schemas.microsoft.com/office/drawing/2014/main" id="{97741BAE-4C5A-2E6A-1481-D6FCE2752C17}"/>
              </a:ext>
            </a:extLst>
          </p:cNvPr>
          <p:cNvSpPr txBox="1"/>
          <p:nvPr/>
        </p:nvSpPr>
        <p:spPr>
          <a:xfrm>
            <a:off x="496351" y="4628880"/>
            <a:ext cx="2967096" cy="246221"/>
          </a:xfrm>
          <a:prstGeom prst="rect">
            <a:avLst/>
          </a:prstGeom>
          <a:noFill/>
        </p:spPr>
        <p:txBody>
          <a:bodyPr wrap="square">
            <a:spAutoFit/>
          </a:bodyPr>
          <a:lstStyle/>
          <a:p>
            <a:r>
              <a:rPr lang="pt-BR" sz="1000">
                <a:latin typeface="Rubik" panose="020B0604020202020204" charset="-79"/>
                <a:cs typeface="Rubik" panose="020B0604020202020204" charset="-79"/>
              </a:rPr>
              <a:t>*Valor médio de um jogador 2.850.451 euros</a:t>
            </a:r>
            <a:endParaRPr lang="pt-BR" sz="1000">
              <a:solidFill>
                <a:schemeClr val="tx2"/>
              </a:solidFill>
            </a:endParaRPr>
          </a:p>
        </p:txBody>
      </p:sp>
      <p:sp>
        <p:nvSpPr>
          <p:cNvPr id="16" name="Slide Number Placeholder 4">
            <a:extLst>
              <a:ext uri="{FF2B5EF4-FFF2-40B4-BE49-F238E27FC236}">
                <a16:creationId xmlns:a16="http://schemas.microsoft.com/office/drawing/2014/main" id="{963A5392-D89F-43F4-2C0A-27D716E88BC4}"/>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19</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3454142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8579A-AAE5-67A6-0368-55E0FCB4DE5F}"/>
              </a:ext>
            </a:extLst>
          </p:cNvPr>
          <p:cNvSpPr>
            <a:spLocks noGrp="1"/>
          </p:cNvSpPr>
          <p:nvPr>
            <p:ph type="title"/>
          </p:nvPr>
        </p:nvSpPr>
        <p:spPr>
          <a:xfrm>
            <a:off x="155438" y="1169869"/>
            <a:ext cx="2561622" cy="841800"/>
          </a:xfrm>
        </p:spPr>
        <p:txBody>
          <a:bodyPr/>
          <a:lstStyle/>
          <a:p>
            <a:r>
              <a:rPr lang="pt-BR">
                <a:solidFill>
                  <a:schemeClr val="accent6"/>
                </a:solidFill>
              </a:rPr>
              <a:t>Integrantes:</a:t>
            </a:r>
          </a:p>
        </p:txBody>
      </p:sp>
      <p:sp>
        <p:nvSpPr>
          <p:cNvPr id="7" name="TextBox 6">
            <a:extLst>
              <a:ext uri="{FF2B5EF4-FFF2-40B4-BE49-F238E27FC236}">
                <a16:creationId xmlns:a16="http://schemas.microsoft.com/office/drawing/2014/main" id="{0A1E78A5-76E8-9423-842A-769736B92681}"/>
              </a:ext>
            </a:extLst>
          </p:cNvPr>
          <p:cNvSpPr txBox="1"/>
          <p:nvPr/>
        </p:nvSpPr>
        <p:spPr>
          <a:xfrm>
            <a:off x="272397" y="1837495"/>
            <a:ext cx="321103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8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rPr>
              <a:t>- Gustavo </a:t>
            </a:r>
            <a:r>
              <a:rPr kumimoji="0" lang="pt-BR" sz="1800" b="0" i="0" u="none" strike="noStrike" kern="0" cap="none" spc="0" normalizeH="0" baseline="0" noProof="0" err="1">
                <a:ln>
                  <a:noFill/>
                </a:ln>
                <a:solidFill>
                  <a:srgbClr val="FFFFFF"/>
                </a:solidFill>
                <a:effectLst/>
                <a:uLnTx/>
                <a:uFillTx/>
                <a:latin typeface="Fira Sans Extra Condensed" panose="020B0503050000020004" pitchFamily="34" charset="0"/>
                <a:cs typeface="Arial"/>
                <a:sym typeface="Arial"/>
              </a:rPr>
              <a:t>Schlieper</a:t>
            </a:r>
            <a:r>
              <a:rPr kumimoji="0" lang="pt-BR" sz="18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rPr>
              <a:t> </a:t>
            </a:r>
            <a:r>
              <a:rPr kumimoji="0" lang="pt-BR" sz="1800" b="0" i="0" u="none" strike="noStrike" kern="0" cap="none" spc="0" normalizeH="0" baseline="0" noProof="0" err="1">
                <a:ln>
                  <a:noFill/>
                </a:ln>
                <a:solidFill>
                  <a:srgbClr val="FFFFFF"/>
                </a:solidFill>
                <a:effectLst/>
                <a:uLnTx/>
                <a:uFillTx/>
                <a:latin typeface="Fira Sans Extra Condensed" panose="020B0503050000020004" pitchFamily="34" charset="0"/>
                <a:cs typeface="Arial"/>
                <a:sym typeface="Arial"/>
              </a:rPr>
              <a:t>Tessitore</a:t>
            </a:r>
            <a:endParaRPr kumimoji="0" lang="pt-BR" sz="18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8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rPr>
              <a:t>- Isaac Higuchi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8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rPr>
              <a:t>- João Pedro Taves </a:t>
            </a:r>
            <a:r>
              <a:rPr kumimoji="0" lang="pt-BR" sz="1800" b="0" i="0" u="none" strike="noStrike" kern="0" cap="none" spc="0" normalizeH="0" baseline="0" noProof="0" err="1">
                <a:ln>
                  <a:noFill/>
                </a:ln>
                <a:solidFill>
                  <a:srgbClr val="FFFFFF"/>
                </a:solidFill>
                <a:effectLst/>
                <a:uLnTx/>
                <a:uFillTx/>
                <a:latin typeface="Fira Sans Extra Condensed" panose="020B0503050000020004" pitchFamily="34" charset="0"/>
                <a:cs typeface="Arial"/>
                <a:sym typeface="Arial"/>
              </a:rPr>
              <a:t>Araujo</a:t>
            </a:r>
            <a:endParaRPr kumimoji="0" lang="pt-BR" sz="18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BR" sz="18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rPr>
              <a:t>- Lucas Lopes Amorim</a:t>
            </a:r>
          </a:p>
        </p:txBody>
      </p:sp>
      <p:grpSp>
        <p:nvGrpSpPr>
          <p:cNvPr id="15" name="Group 14">
            <a:extLst>
              <a:ext uri="{FF2B5EF4-FFF2-40B4-BE49-F238E27FC236}">
                <a16:creationId xmlns:a16="http://schemas.microsoft.com/office/drawing/2014/main" id="{021D2DF9-62A0-736B-F481-F8DF704DD021}"/>
              </a:ext>
            </a:extLst>
          </p:cNvPr>
          <p:cNvGrpSpPr/>
          <p:nvPr/>
        </p:nvGrpSpPr>
        <p:grpSpPr>
          <a:xfrm>
            <a:off x="6871352" y="2314575"/>
            <a:ext cx="2139297" cy="1015663"/>
            <a:chOff x="6871352" y="2314575"/>
            <a:chExt cx="2139297" cy="1015663"/>
          </a:xfrm>
        </p:grpSpPr>
        <p:grpSp>
          <p:nvGrpSpPr>
            <p:cNvPr id="14" name="Group 13">
              <a:extLst>
                <a:ext uri="{FF2B5EF4-FFF2-40B4-BE49-F238E27FC236}">
                  <a16:creationId xmlns:a16="http://schemas.microsoft.com/office/drawing/2014/main" id="{81AE8D78-CAE5-2A98-2B49-E8EFB391BBE1}"/>
                </a:ext>
              </a:extLst>
            </p:cNvPr>
            <p:cNvGrpSpPr/>
            <p:nvPr/>
          </p:nvGrpSpPr>
          <p:grpSpPr>
            <a:xfrm>
              <a:off x="7159451" y="2356338"/>
              <a:ext cx="1577591" cy="909376"/>
              <a:chOff x="7159451" y="2356338"/>
              <a:chExt cx="1577591" cy="909376"/>
            </a:xfrm>
          </p:grpSpPr>
          <p:sp>
            <p:nvSpPr>
              <p:cNvPr id="9" name="Rectangle 8">
                <a:extLst>
                  <a:ext uri="{FF2B5EF4-FFF2-40B4-BE49-F238E27FC236}">
                    <a16:creationId xmlns:a16="http://schemas.microsoft.com/office/drawing/2014/main" id="{68ABA2DF-3AA2-AB33-C532-4F758E2C0346}"/>
                  </a:ext>
                </a:extLst>
              </p:cNvPr>
              <p:cNvSpPr/>
              <p:nvPr/>
            </p:nvSpPr>
            <p:spPr>
              <a:xfrm>
                <a:off x="7581481" y="2356338"/>
                <a:ext cx="713434" cy="32154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sp>
            <p:nvSpPr>
              <p:cNvPr id="10" name="Rectangle 9">
                <a:extLst>
                  <a:ext uri="{FF2B5EF4-FFF2-40B4-BE49-F238E27FC236}">
                    <a16:creationId xmlns:a16="http://schemas.microsoft.com/office/drawing/2014/main" id="{97BF4A08-5E81-FC50-C60E-24077BC6F876}"/>
                  </a:ext>
                </a:extLst>
              </p:cNvPr>
              <p:cNvSpPr/>
              <p:nvPr/>
            </p:nvSpPr>
            <p:spPr>
              <a:xfrm>
                <a:off x="7249885" y="2677886"/>
                <a:ext cx="1351503" cy="286378"/>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710A59E6-F820-79C4-EF1F-277EDD405657}"/>
                  </a:ext>
                </a:extLst>
              </p:cNvPr>
              <p:cNvSpPr/>
              <p:nvPr/>
            </p:nvSpPr>
            <p:spPr>
              <a:xfrm>
                <a:off x="7159451" y="2964264"/>
                <a:ext cx="1577591" cy="30145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grpSp>
        <p:sp>
          <p:nvSpPr>
            <p:cNvPr id="8" name="TextBox 7">
              <a:extLst>
                <a:ext uri="{FF2B5EF4-FFF2-40B4-BE49-F238E27FC236}">
                  <a16:creationId xmlns:a16="http://schemas.microsoft.com/office/drawing/2014/main" id="{048BCF52-7D8A-6307-80C3-305C50F8B072}"/>
                </a:ext>
              </a:extLst>
            </p:cNvPr>
            <p:cNvSpPr txBox="1"/>
            <p:nvPr/>
          </p:nvSpPr>
          <p:spPr>
            <a:xfrm>
              <a:off x="6871352" y="2314575"/>
              <a:ext cx="2139297"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rPr>
                <a:t>JOGAR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rPr>
                <a:t>JOGO RÁPIDO</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rPr>
                <a:t>ULTIMATE TEAM</a:t>
              </a:r>
              <a:endParaRPr kumimoji="0" lang="pt-BR" sz="2000" b="0" i="0" u="none" strike="noStrike" kern="0" cap="none" spc="0" normalizeH="0" baseline="0" noProof="0">
                <a:ln>
                  <a:noFill/>
                </a:ln>
                <a:solidFill>
                  <a:srgbClr val="FFFFFF"/>
                </a:solidFill>
                <a:effectLst/>
                <a:uLnTx/>
                <a:uFillTx/>
                <a:latin typeface="Fira Sans Extra Condensed" panose="020B0503050000020004" pitchFamily="34" charset="0"/>
                <a:cs typeface="Arial"/>
                <a:sym typeface="Arial"/>
              </a:endParaRPr>
            </a:p>
          </p:txBody>
        </p:sp>
      </p:grpSp>
      <p:grpSp>
        <p:nvGrpSpPr>
          <p:cNvPr id="23" name="Group 22">
            <a:extLst>
              <a:ext uri="{FF2B5EF4-FFF2-40B4-BE49-F238E27FC236}">
                <a16:creationId xmlns:a16="http://schemas.microsoft.com/office/drawing/2014/main" id="{B7565CCA-8B85-6C28-7FFF-1476CBEDECDA}"/>
              </a:ext>
            </a:extLst>
          </p:cNvPr>
          <p:cNvGrpSpPr/>
          <p:nvPr/>
        </p:nvGrpSpPr>
        <p:grpSpPr>
          <a:xfrm>
            <a:off x="7348638" y="2429185"/>
            <a:ext cx="1179120" cy="134091"/>
            <a:chOff x="7348638" y="2429185"/>
            <a:chExt cx="1179120" cy="134091"/>
          </a:xfrm>
        </p:grpSpPr>
        <p:sp>
          <p:nvSpPr>
            <p:cNvPr id="16" name="Oval 15">
              <a:extLst>
                <a:ext uri="{FF2B5EF4-FFF2-40B4-BE49-F238E27FC236}">
                  <a16:creationId xmlns:a16="http://schemas.microsoft.com/office/drawing/2014/main" id="{F8693126-B147-ACEB-E149-5DC0AE4F9C1C}"/>
                </a:ext>
              </a:extLst>
            </p:cNvPr>
            <p:cNvSpPr/>
            <p:nvPr/>
          </p:nvSpPr>
          <p:spPr>
            <a:xfrm>
              <a:off x="7348638" y="2429185"/>
              <a:ext cx="134091" cy="1340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sp>
          <p:nvSpPr>
            <p:cNvPr id="17" name="Oval 16">
              <a:extLst>
                <a:ext uri="{FF2B5EF4-FFF2-40B4-BE49-F238E27FC236}">
                  <a16:creationId xmlns:a16="http://schemas.microsoft.com/office/drawing/2014/main" id="{612F8CB0-F0AA-E640-1235-ABF9C46CF3DB}"/>
                </a:ext>
              </a:extLst>
            </p:cNvPr>
            <p:cNvSpPr/>
            <p:nvPr/>
          </p:nvSpPr>
          <p:spPr>
            <a:xfrm>
              <a:off x="8393667" y="2429185"/>
              <a:ext cx="134091" cy="1340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grpSp>
      <p:grpSp>
        <p:nvGrpSpPr>
          <p:cNvPr id="24" name="Group 23">
            <a:extLst>
              <a:ext uri="{FF2B5EF4-FFF2-40B4-BE49-F238E27FC236}">
                <a16:creationId xmlns:a16="http://schemas.microsoft.com/office/drawing/2014/main" id="{DAB426BC-CA0A-F017-6B74-760D52574669}"/>
              </a:ext>
            </a:extLst>
          </p:cNvPr>
          <p:cNvGrpSpPr/>
          <p:nvPr/>
        </p:nvGrpSpPr>
        <p:grpSpPr>
          <a:xfrm>
            <a:off x="7025360" y="2754029"/>
            <a:ext cx="1794741" cy="134335"/>
            <a:chOff x="7025360" y="2754029"/>
            <a:chExt cx="1794741" cy="134335"/>
          </a:xfrm>
        </p:grpSpPr>
        <p:sp>
          <p:nvSpPr>
            <p:cNvPr id="19" name="Oval 18">
              <a:extLst>
                <a:ext uri="{FF2B5EF4-FFF2-40B4-BE49-F238E27FC236}">
                  <a16:creationId xmlns:a16="http://schemas.microsoft.com/office/drawing/2014/main" id="{6BB8A6C5-512D-507B-7057-8DFAE30BD774}"/>
                </a:ext>
              </a:extLst>
            </p:cNvPr>
            <p:cNvSpPr/>
            <p:nvPr/>
          </p:nvSpPr>
          <p:spPr>
            <a:xfrm>
              <a:off x="7025360" y="2754029"/>
              <a:ext cx="134091" cy="1340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sp>
          <p:nvSpPr>
            <p:cNvPr id="20" name="Oval 19">
              <a:extLst>
                <a:ext uri="{FF2B5EF4-FFF2-40B4-BE49-F238E27FC236}">
                  <a16:creationId xmlns:a16="http://schemas.microsoft.com/office/drawing/2014/main" id="{6F978756-F1E4-1874-7268-D928238E122B}"/>
                </a:ext>
              </a:extLst>
            </p:cNvPr>
            <p:cNvSpPr/>
            <p:nvPr/>
          </p:nvSpPr>
          <p:spPr>
            <a:xfrm>
              <a:off x="8686010" y="2754273"/>
              <a:ext cx="134091" cy="1340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grpSp>
      <p:grpSp>
        <p:nvGrpSpPr>
          <p:cNvPr id="25" name="Group 24">
            <a:extLst>
              <a:ext uri="{FF2B5EF4-FFF2-40B4-BE49-F238E27FC236}">
                <a16:creationId xmlns:a16="http://schemas.microsoft.com/office/drawing/2014/main" id="{34E1EC06-0FAF-7DB9-0D9C-3C521502203C}"/>
              </a:ext>
            </a:extLst>
          </p:cNvPr>
          <p:cNvGrpSpPr/>
          <p:nvPr/>
        </p:nvGrpSpPr>
        <p:grpSpPr>
          <a:xfrm>
            <a:off x="6960869" y="3040163"/>
            <a:ext cx="1993323" cy="134335"/>
            <a:chOff x="6960869" y="3040163"/>
            <a:chExt cx="1993323" cy="134335"/>
          </a:xfrm>
        </p:grpSpPr>
        <p:sp>
          <p:nvSpPr>
            <p:cNvPr id="21" name="Oval 20">
              <a:extLst>
                <a:ext uri="{FF2B5EF4-FFF2-40B4-BE49-F238E27FC236}">
                  <a16:creationId xmlns:a16="http://schemas.microsoft.com/office/drawing/2014/main" id="{93F3A7AC-9B2F-A201-1345-4764C8559399}"/>
                </a:ext>
              </a:extLst>
            </p:cNvPr>
            <p:cNvSpPr/>
            <p:nvPr/>
          </p:nvSpPr>
          <p:spPr>
            <a:xfrm>
              <a:off x="6960869" y="3040163"/>
              <a:ext cx="134091" cy="1340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sp>
          <p:nvSpPr>
            <p:cNvPr id="22" name="Oval 21">
              <a:extLst>
                <a:ext uri="{FF2B5EF4-FFF2-40B4-BE49-F238E27FC236}">
                  <a16:creationId xmlns:a16="http://schemas.microsoft.com/office/drawing/2014/main" id="{A3191826-6D41-DDFA-BEFF-E46E52E193DB}"/>
                </a:ext>
              </a:extLst>
            </p:cNvPr>
            <p:cNvSpPr/>
            <p:nvPr/>
          </p:nvSpPr>
          <p:spPr>
            <a:xfrm>
              <a:off x="8820101" y="3040407"/>
              <a:ext cx="134091" cy="13409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grpSp>
      <p:sp>
        <p:nvSpPr>
          <p:cNvPr id="28" name="Oval 27">
            <a:extLst>
              <a:ext uri="{FF2B5EF4-FFF2-40B4-BE49-F238E27FC236}">
                <a16:creationId xmlns:a16="http://schemas.microsoft.com/office/drawing/2014/main" id="{85C85AAF-E7E7-5E82-80F9-6EC74B82915C}"/>
              </a:ext>
            </a:extLst>
          </p:cNvPr>
          <p:cNvSpPr/>
          <p:nvPr/>
        </p:nvSpPr>
        <p:spPr>
          <a:xfrm>
            <a:off x="7159451" y="2964264"/>
            <a:ext cx="1577591" cy="321548"/>
          </a:xfrm>
          <a:prstGeom prst="ellips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pt-BR" sz="1400" b="0" i="0" u="none" strike="noStrike" kern="0" cap="none" spc="0" normalizeH="0" baseline="0" noProof="0">
              <a:ln>
                <a:noFill/>
              </a:ln>
              <a:solidFill>
                <a:srgbClr val="49BA49"/>
              </a:solidFill>
              <a:effectLst/>
              <a:uLnTx/>
              <a:uFillTx/>
              <a:latin typeface="Arial"/>
              <a:ea typeface="+mn-ea"/>
              <a:cs typeface="+mn-cs"/>
              <a:sym typeface="Arial"/>
            </a:endParaRPr>
          </a:p>
        </p:txBody>
      </p:sp>
      <p:sp>
        <p:nvSpPr>
          <p:cNvPr id="3" name="Rectangle 2">
            <a:extLst>
              <a:ext uri="{FF2B5EF4-FFF2-40B4-BE49-F238E27FC236}">
                <a16:creationId xmlns:a16="http://schemas.microsoft.com/office/drawing/2014/main" id="{5210A5B3-F382-5DB6-051C-0D9223838DCC}"/>
              </a:ext>
            </a:extLst>
          </p:cNvPr>
          <p:cNvSpPr/>
          <p:nvPr/>
        </p:nvSpPr>
        <p:spPr>
          <a:xfrm>
            <a:off x="-73572" y="-73572"/>
            <a:ext cx="9396248" cy="543384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8513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par>
                          <p:cTn id="28" fill="hold">
                            <p:stCondLst>
                              <p:cond delay="0"/>
                            </p:stCondLst>
                            <p:childTnLst>
                              <p:par>
                                <p:cTn id="29" presetID="10" presetClass="exit" presetSubtype="0" fill="hold" grpId="1" nodeType="afterEffect">
                                  <p:stCondLst>
                                    <p:cond delay="0"/>
                                  </p:stCondLst>
                                  <p:childTnLst>
                                    <p:animEffect transition="out" filter="fade">
                                      <p:cBhvr>
                                        <p:cTn id="30" dur="150"/>
                                        <p:tgtEl>
                                          <p:spTgt spid="28"/>
                                        </p:tgtEl>
                                      </p:cBhvr>
                                    </p:animEffect>
                                    <p:set>
                                      <p:cBhvr>
                                        <p:cTn id="31" dur="1" fill="hold">
                                          <p:stCondLst>
                                            <p:cond delay="149"/>
                                          </p:stCondLst>
                                        </p:cTn>
                                        <p:tgtEl>
                                          <p:spTgt spid="28"/>
                                        </p:tgtEl>
                                        <p:attrNameLst>
                                          <p:attrName>style.visibility</p:attrName>
                                        </p:attrNameLst>
                                      </p:cBhvr>
                                      <p:to>
                                        <p:strVal val="hidden"/>
                                      </p:to>
                                    </p:set>
                                  </p:childTnLst>
                                </p:cTn>
                              </p:par>
                            </p:childTnLst>
                          </p:cTn>
                        </p:par>
                        <p:par>
                          <p:cTn id="32" fill="hold">
                            <p:stCondLst>
                              <p:cond delay="150"/>
                            </p:stCondLst>
                            <p:childTnLst>
                              <p:par>
                                <p:cTn id="33" presetID="10"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3"/>
        <p:cNvGrpSpPr/>
        <p:nvPr/>
      </p:nvGrpSpPr>
      <p:grpSpPr>
        <a:xfrm>
          <a:off x="0" y="0"/>
          <a:ext cx="0" cy="0"/>
          <a:chOff x="0" y="0"/>
          <a:chExt cx="0" cy="0"/>
        </a:xfrm>
      </p:grpSpPr>
      <p:sp>
        <p:nvSpPr>
          <p:cNvPr id="1764" name="Google Shape;1764;p58"/>
          <p:cNvSpPr txBox="1">
            <a:spLocks noGrp="1"/>
          </p:cNvSpPr>
          <p:nvPr>
            <p:ph type="title"/>
          </p:nvPr>
        </p:nvSpPr>
        <p:spPr>
          <a:xfrm>
            <a:off x="3944300" y="1221422"/>
            <a:ext cx="4480200" cy="270065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a:t>COMO SELECIONAR </a:t>
            </a:r>
            <a:r>
              <a:rPr lang="en-US" sz="6000">
                <a:solidFill>
                  <a:schemeClr val="accent1"/>
                </a:solidFill>
              </a:rPr>
              <a:t>FEATURES</a:t>
            </a:r>
            <a:r>
              <a:rPr lang="en-US" sz="6000"/>
              <a:t> EM UM DATASET GIGANTE?</a:t>
            </a:r>
            <a:endParaRPr lang="pt-BR"/>
          </a:p>
        </p:txBody>
      </p:sp>
      <p:sp>
        <p:nvSpPr>
          <p:cNvPr id="9" name="TextBox 8">
            <a:extLst>
              <a:ext uri="{FF2B5EF4-FFF2-40B4-BE49-F238E27FC236}">
                <a16:creationId xmlns:a16="http://schemas.microsoft.com/office/drawing/2014/main" id="{EAEA4297-E2A3-74CB-FB08-C2DFE3E2538F}"/>
              </a:ext>
            </a:extLst>
          </p:cNvPr>
          <p:cNvSpPr txBox="1"/>
          <p:nvPr/>
        </p:nvSpPr>
        <p:spPr>
          <a:xfrm>
            <a:off x="288576" y="1773570"/>
            <a:ext cx="4572000" cy="47736145"/>
          </a:xfrm>
          <a:prstGeom prst="rect">
            <a:avLst/>
          </a:prstGeom>
          <a:noFill/>
        </p:spPr>
        <p:txBody>
          <a:bodyPr wrap="square">
            <a:spAutoFit/>
          </a:bodyPr>
          <a:lstStyle/>
          <a:p>
            <a:r>
              <a:rPr lang="pt-BR" sz="1800" err="1">
                <a:solidFill>
                  <a:schemeClr val="bg1"/>
                </a:solidFill>
                <a:latin typeface="Rubik" panose="020B0604020202020204" charset="-79"/>
                <a:cs typeface="Rubik" panose="020B0604020202020204" charset="-79"/>
              </a:rPr>
              <a:t>sofifa_id</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player_url</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short_name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long_name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player_positions</a:t>
            </a:r>
            <a:endParaRPr lang="pt-BR" sz="1800">
              <a:solidFill>
                <a:schemeClr val="bg1"/>
              </a:solidFill>
              <a:latin typeface="Rubik" panose="020B0604020202020204" charset="-79"/>
              <a:cs typeface="Rubik" panose="020B0604020202020204" charset="-79"/>
            </a:endParaRPr>
          </a:p>
          <a:p>
            <a:r>
              <a:rPr lang="pt-BR" sz="1800">
                <a:solidFill>
                  <a:schemeClr val="bg1"/>
                </a:solidFill>
                <a:latin typeface="Rubik" panose="020B0604020202020204" charset="-79"/>
                <a:cs typeface="Rubik" panose="020B0604020202020204" charset="-79"/>
              </a:rPr>
              <a:t>overall</a:t>
            </a:r>
          </a:p>
          <a:p>
            <a:r>
              <a:rPr lang="pt-BR" sz="1800" err="1">
                <a:solidFill>
                  <a:schemeClr val="bg1"/>
                </a:solidFill>
                <a:latin typeface="Rubik" panose="020B0604020202020204" charset="-79"/>
                <a:cs typeface="Rubik" panose="020B0604020202020204" charset="-79"/>
              </a:rPr>
              <a:t>potential</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value_eur</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wage_eur</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dob</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weight_kg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height_cm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club_team_id</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club_position</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club_jersey_number</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preferred_foot</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weak_foot</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skill_moves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international_reputation</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work_rate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body_type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player_tags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player_traits</a:t>
            </a:r>
            <a:endParaRPr lang="pt-BR" sz="1800">
              <a:solidFill>
                <a:schemeClr val="bg1"/>
              </a:solidFill>
              <a:latin typeface="Rubik" panose="020B0604020202020204" charset="-79"/>
              <a:cs typeface="Rubik" panose="020B0604020202020204" charset="-79"/>
            </a:endParaRPr>
          </a:p>
          <a:p>
            <a:r>
              <a:rPr lang="pt-BR" sz="1800">
                <a:solidFill>
                  <a:schemeClr val="bg1"/>
                </a:solidFill>
                <a:latin typeface="Rubik" panose="020B0604020202020204" charset="-79"/>
                <a:cs typeface="Rubik" panose="020B0604020202020204" charset="-79"/>
              </a:rPr>
              <a:t>pace</a:t>
            </a:r>
          </a:p>
          <a:p>
            <a:r>
              <a:rPr lang="pt-BR" sz="1800" err="1">
                <a:solidFill>
                  <a:schemeClr val="bg1"/>
                </a:solidFill>
                <a:latin typeface="Rubik" panose="020B0604020202020204" charset="-79"/>
                <a:cs typeface="Rubik" panose="020B0604020202020204" charset="-79"/>
              </a:rPr>
              <a:t>shooting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passing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dribbling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defending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physic</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attacking_crossing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attacking_finishing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attacking_heading_accuracy</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skill_dribbling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skill_curve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skill_fk_accuracy</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skill_long_passing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skill_ball_control</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movement_acceleration</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movement_sprint_speed</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movement_agility</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movement_reactions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movement_balance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power_shot_power</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power_jumping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power_stamina</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power_strength</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power_long_shots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mentality_aggression</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mentality_interceptions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mentality_positioning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mentality_vision</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mentality_penalties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mentality_composure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defending_marking_awareness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defending_standing_tackle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defending_sliding_tackle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goalkeeping_diving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goalkeeping_handling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goalkeeping_kicking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goalkeeping_positioning</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goalkeeping_reflexes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goalkeeping_speed</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st</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rs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lw</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lf</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cf</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rf</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rw</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lam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cam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ram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lcm</a:t>
            </a:r>
            <a:endParaRPr lang="pt-BR" sz="1800">
              <a:solidFill>
                <a:schemeClr val="bg1"/>
              </a:solidFill>
              <a:latin typeface="Rubik" panose="020B0604020202020204" charset="-79"/>
              <a:cs typeface="Rubik" panose="020B0604020202020204" charset="-79"/>
            </a:endParaRPr>
          </a:p>
          <a:p>
            <a:r>
              <a:rPr lang="pt-BR" sz="1800">
                <a:solidFill>
                  <a:schemeClr val="bg1"/>
                </a:solidFill>
                <a:latin typeface="Rubik" panose="020B0604020202020204" charset="-79"/>
                <a:cs typeface="Rubik" panose="020B0604020202020204" charset="-79"/>
              </a:rPr>
              <a:t>cm</a:t>
            </a:r>
          </a:p>
          <a:p>
            <a:r>
              <a:rPr lang="pt-BR" sz="1800" err="1">
                <a:solidFill>
                  <a:schemeClr val="bg1"/>
                </a:solidFill>
                <a:latin typeface="Rubik" panose="020B0604020202020204" charset="-79"/>
                <a:cs typeface="Rubik" panose="020B0604020202020204" charset="-79"/>
              </a:rPr>
              <a:t>rcm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rm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lwb</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ldm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cdm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rdm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rwb</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lb</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lcb</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cb</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rcb</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rb</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gk</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nationality_name</a:t>
            </a:r>
            <a:endParaRPr lang="pt-BR" sz="1800">
              <a:solidFill>
                <a:schemeClr val="bg1"/>
              </a:solidFill>
              <a:latin typeface="Rubik" panose="020B0604020202020204" charset="-79"/>
              <a:cs typeface="Rubik" panose="020B0604020202020204" charset="-79"/>
            </a:endParaRPr>
          </a:p>
          <a:p>
            <a:r>
              <a:rPr lang="pt-BR" sz="1800">
                <a:solidFill>
                  <a:schemeClr val="bg1"/>
                </a:solidFill>
                <a:latin typeface="Rubik" panose="020B0604020202020204" charset="-79"/>
                <a:cs typeface="Rubik" panose="020B0604020202020204" charset="-79"/>
              </a:rPr>
              <a:t>age</a:t>
            </a:r>
          </a:p>
          <a:p>
            <a:r>
              <a:rPr lang="pt-BR" sz="1800" err="1">
                <a:solidFill>
                  <a:schemeClr val="bg1"/>
                </a:solidFill>
                <a:latin typeface="Rubik" panose="020B0604020202020204" charset="-79"/>
                <a:cs typeface="Rubik" panose="020B0604020202020204" charset="-79"/>
              </a:rPr>
              <a:t>bmi</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obese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underweight</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Cautious</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With</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Crosses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Chip Shot (AI)</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Comes For </a:t>
            </a:r>
            <a:r>
              <a:rPr lang="pt-BR" sz="1800" err="1">
                <a:solidFill>
                  <a:schemeClr val="bg1"/>
                </a:solidFill>
                <a:latin typeface="Rubik" panose="020B0604020202020204" charset="-79"/>
                <a:cs typeface="Rubik" panose="020B0604020202020204" charset="-79"/>
              </a:rPr>
              <a:t>Crosses</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Dives</a:t>
            </a:r>
            <a:r>
              <a:rPr lang="pt-BR" sz="1800">
                <a:solidFill>
                  <a:schemeClr val="bg1"/>
                </a:solidFill>
                <a:latin typeface="Rubik" panose="020B0604020202020204" charset="-79"/>
                <a:cs typeface="Rubik" panose="020B0604020202020204" charset="-79"/>
              </a:rPr>
              <a:t> Into </a:t>
            </a:r>
            <a:r>
              <a:rPr lang="pt-BR" sz="1800" err="1">
                <a:solidFill>
                  <a:schemeClr val="bg1"/>
                </a:solidFill>
                <a:latin typeface="Rubik" panose="020B0604020202020204" charset="-79"/>
                <a:cs typeface="Rubik" panose="020B0604020202020204" charset="-79"/>
              </a:rPr>
              <a:t>Tackles</a:t>
            </a:r>
            <a:r>
              <a:rPr lang="pt-BR" sz="1800">
                <a:solidFill>
                  <a:schemeClr val="bg1"/>
                </a:solidFill>
                <a:latin typeface="Rubik" panose="020B0604020202020204" charset="-79"/>
                <a:cs typeface="Rubik" panose="020B0604020202020204" charset="-79"/>
              </a:rPr>
              <a:t> (AI)</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Early </a:t>
            </a:r>
            <a:r>
              <a:rPr lang="pt-BR" sz="1800" err="1">
                <a:solidFill>
                  <a:schemeClr val="bg1"/>
                </a:solidFill>
                <a:latin typeface="Rubik" panose="020B0604020202020204" charset="-79"/>
                <a:cs typeface="Rubik" panose="020B0604020202020204" charset="-79"/>
              </a:rPr>
              <a:t>Crosser</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Finesse Shot</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Flair</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GK </a:t>
            </a:r>
            <a:r>
              <a:rPr lang="pt-BR" sz="1800" err="1">
                <a:solidFill>
                  <a:schemeClr val="bg1"/>
                </a:solidFill>
                <a:latin typeface="Rubik" panose="020B0604020202020204" charset="-79"/>
                <a:cs typeface="Rubik" panose="020B0604020202020204" charset="-79"/>
              </a:rPr>
              <a:t>Long</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Throw</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Giant </a:t>
            </a:r>
            <a:r>
              <a:rPr lang="pt-BR" sz="1800" err="1">
                <a:solidFill>
                  <a:schemeClr val="bg1"/>
                </a:solidFill>
                <a:latin typeface="Rubik" panose="020B0604020202020204" charset="-79"/>
                <a:cs typeface="Rubik" panose="020B0604020202020204" charset="-79"/>
              </a:rPr>
              <a:t>Throw</a:t>
            </a:r>
            <a:r>
              <a:rPr lang="pt-BR" sz="1800">
                <a:solidFill>
                  <a:schemeClr val="bg1"/>
                </a:solidFill>
                <a:latin typeface="Rubik" panose="020B0604020202020204" charset="-79"/>
                <a:cs typeface="Rubik" panose="020B0604020202020204" charset="-79"/>
              </a:rPr>
              <a:t>-in</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Injury</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Prone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Leadership</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Long</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Passer</a:t>
            </a:r>
            <a:r>
              <a:rPr lang="pt-BR" sz="1800">
                <a:solidFill>
                  <a:schemeClr val="bg1"/>
                </a:solidFill>
                <a:latin typeface="Rubik" panose="020B0604020202020204" charset="-79"/>
                <a:cs typeface="Rubik" panose="020B0604020202020204" charset="-79"/>
              </a:rPr>
              <a:t> (AI)</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Long</a:t>
            </a:r>
            <a:r>
              <a:rPr lang="pt-BR" sz="1800">
                <a:solidFill>
                  <a:schemeClr val="bg1"/>
                </a:solidFill>
                <a:latin typeface="Rubik" panose="020B0604020202020204" charset="-79"/>
                <a:cs typeface="Rubik" panose="020B0604020202020204" charset="-79"/>
              </a:rPr>
              <a:t> Shot </a:t>
            </a:r>
            <a:r>
              <a:rPr lang="pt-BR" sz="1800" err="1">
                <a:solidFill>
                  <a:schemeClr val="bg1"/>
                </a:solidFill>
                <a:latin typeface="Rubik" panose="020B0604020202020204" charset="-79"/>
                <a:cs typeface="Rubik" panose="020B0604020202020204" charset="-79"/>
              </a:rPr>
              <a:t>Taker</a:t>
            </a:r>
            <a:r>
              <a:rPr lang="pt-BR" sz="1800">
                <a:solidFill>
                  <a:schemeClr val="bg1"/>
                </a:solidFill>
                <a:latin typeface="Rubik" panose="020B0604020202020204" charset="-79"/>
                <a:cs typeface="Rubik" panose="020B0604020202020204" charset="-79"/>
              </a:rPr>
              <a:t> (AI)</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Long</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Throw</a:t>
            </a:r>
            <a:r>
              <a:rPr lang="pt-BR" sz="1800">
                <a:solidFill>
                  <a:schemeClr val="bg1"/>
                </a:solidFill>
                <a:latin typeface="Rubik" panose="020B0604020202020204" charset="-79"/>
                <a:cs typeface="Rubik" panose="020B0604020202020204" charset="-79"/>
              </a:rPr>
              <a:t>-in</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One</a:t>
            </a:r>
            <a:r>
              <a:rPr lang="pt-BR" sz="1800">
                <a:solidFill>
                  <a:schemeClr val="bg1"/>
                </a:solidFill>
                <a:latin typeface="Rubik" panose="020B0604020202020204" charset="-79"/>
                <a:cs typeface="Rubik" panose="020B0604020202020204" charset="-79"/>
              </a:rPr>
              <a:t> Club Player</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Outside</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Foot</a:t>
            </a:r>
            <a:r>
              <a:rPr lang="pt-BR" sz="1800">
                <a:solidFill>
                  <a:schemeClr val="bg1"/>
                </a:solidFill>
                <a:latin typeface="Rubik" panose="020B0604020202020204" charset="-79"/>
                <a:cs typeface="Rubik" panose="020B0604020202020204" charset="-79"/>
              </a:rPr>
              <a:t> Shot</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Playmaker</a:t>
            </a:r>
            <a:r>
              <a:rPr lang="pt-BR" sz="1800">
                <a:solidFill>
                  <a:schemeClr val="bg1"/>
                </a:solidFill>
                <a:latin typeface="Rubik" panose="020B0604020202020204" charset="-79"/>
                <a:cs typeface="Rubik" panose="020B0604020202020204" charset="-79"/>
              </a:rPr>
              <a:t> (AI)</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Power </a:t>
            </a:r>
            <a:r>
              <a:rPr lang="pt-BR" sz="1800" err="1">
                <a:solidFill>
                  <a:schemeClr val="bg1"/>
                </a:solidFill>
                <a:latin typeface="Rubik" panose="020B0604020202020204" charset="-79"/>
                <a:cs typeface="Rubik" panose="020B0604020202020204" charset="-79"/>
              </a:rPr>
              <a:t>Free-Kick</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Power Header</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Rushes Out </a:t>
            </a:r>
            <a:r>
              <a:rPr lang="pt-BR" sz="1800" err="1">
                <a:solidFill>
                  <a:schemeClr val="bg1"/>
                </a:solidFill>
                <a:latin typeface="Rubik" panose="020B0604020202020204" charset="-79"/>
                <a:cs typeface="Rubik" panose="020B0604020202020204" charset="-79"/>
              </a:rPr>
              <a:t>Of</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Goal</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Saves</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with</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Feet</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Solid</a:t>
            </a:r>
            <a:r>
              <a:rPr lang="pt-BR" sz="1800">
                <a:solidFill>
                  <a:schemeClr val="bg1"/>
                </a:solidFill>
                <a:latin typeface="Rubik" panose="020B0604020202020204" charset="-79"/>
                <a:cs typeface="Rubik" panose="020B0604020202020204" charset="-79"/>
              </a:rPr>
              <a:t> Player</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Speed</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Dribbler</a:t>
            </a:r>
            <a:r>
              <a:rPr lang="pt-BR" sz="1800">
                <a:solidFill>
                  <a:schemeClr val="bg1"/>
                </a:solidFill>
                <a:latin typeface="Rubik" panose="020B0604020202020204" charset="-79"/>
                <a:cs typeface="Rubik" panose="020B0604020202020204" charset="-79"/>
              </a:rPr>
              <a:t> (AI)</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Team Player</a:t>
            </a:r>
          </a:p>
          <a:p>
            <a:r>
              <a:rPr lang="pt-BR" sz="1800" err="1">
                <a:solidFill>
                  <a:schemeClr val="bg1"/>
                </a:solidFill>
                <a:latin typeface="Rubik" panose="020B0604020202020204" charset="-79"/>
                <a:cs typeface="Rubik" panose="020B0604020202020204" charset="-79"/>
              </a:rPr>
              <a:t>trait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Technical</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Dribbler</a:t>
            </a:r>
            <a:r>
              <a:rPr lang="pt-BR" sz="1800">
                <a:solidFill>
                  <a:schemeClr val="bg1"/>
                </a:solidFill>
                <a:latin typeface="Rubik" panose="020B0604020202020204" charset="-79"/>
                <a:cs typeface="Rubik" panose="020B0604020202020204" charset="-79"/>
              </a:rPr>
              <a:t> (AI)</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#Acrobat</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#Aerial </a:t>
            </a:r>
            <a:r>
              <a:rPr lang="pt-BR" sz="1800" err="1">
                <a:solidFill>
                  <a:schemeClr val="bg1"/>
                </a:solidFill>
                <a:latin typeface="Rubik" panose="020B0604020202020204" charset="-79"/>
                <a:cs typeface="Rubik" panose="020B0604020202020204" charset="-79"/>
              </a:rPr>
              <a:t>Threat</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#Clinical </a:t>
            </a:r>
            <a:r>
              <a:rPr lang="pt-BR" sz="1800" err="1">
                <a:solidFill>
                  <a:schemeClr val="bg1"/>
                </a:solidFill>
                <a:latin typeface="Rubik" panose="020B0604020202020204" charset="-79"/>
                <a:cs typeface="Rubik" panose="020B0604020202020204" charset="-79"/>
              </a:rPr>
              <a:t>Finisher</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#Complete Defender</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#Complete </a:t>
            </a:r>
            <a:r>
              <a:rPr lang="pt-BR" sz="1800" err="1">
                <a:solidFill>
                  <a:schemeClr val="bg1"/>
                </a:solidFill>
                <a:latin typeface="Rubik" panose="020B0604020202020204" charset="-79"/>
                <a:cs typeface="Rubik" panose="020B0604020202020204" charset="-79"/>
              </a:rPr>
              <a:t>Forward</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#Complete </a:t>
            </a:r>
            <a:r>
              <a:rPr lang="pt-BR" sz="1800" err="1">
                <a:solidFill>
                  <a:schemeClr val="bg1"/>
                </a:solidFill>
                <a:latin typeface="Rubik" panose="020B0604020202020204" charset="-79"/>
                <a:cs typeface="Rubik" panose="020B0604020202020204" charset="-79"/>
              </a:rPr>
              <a:t>Midfielder</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#Crosser</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#Distance </a:t>
            </a:r>
            <a:r>
              <a:rPr lang="pt-BR" sz="1800" err="1">
                <a:solidFill>
                  <a:schemeClr val="bg1"/>
                </a:solidFill>
                <a:latin typeface="Rubik" panose="020B0604020202020204" charset="-79"/>
                <a:cs typeface="Rubik" panose="020B0604020202020204" charset="-79"/>
              </a:rPr>
              <a:t>Shooter</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#Dribbler</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#Engine</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#FK </a:t>
            </a:r>
            <a:r>
              <a:rPr lang="pt-BR" sz="1800" err="1">
                <a:solidFill>
                  <a:schemeClr val="bg1"/>
                </a:solidFill>
                <a:latin typeface="Rubik" panose="020B0604020202020204" charset="-79"/>
                <a:cs typeface="Rubik" panose="020B0604020202020204" charset="-79"/>
              </a:rPr>
              <a:t>Specialist</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#Playmaker</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#Poacher</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#Speedster</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#Strength</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#Tackling</a:t>
            </a:r>
          </a:p>
          <a:p>
            <a:r>
              <a:rPr lang="pt-BR" sz="1800" err="1">
                <a:solidFill>
                  <a:schemeClr val="bg1"/>
                </a:solidFill>
                <a:latin typeface="Rubik" panose="020B0604020202020204" charset="-79"/>
                <a:cs typeface="Rubik" panose="020B0604020202020204" charset="-79"/>
              </a:rPr>
              <a:t>tag</a:t>
            </a:r>
            <a:r>
              <a:rPr lang="pt-BR" sz="1800">
                <a:solidFill>
                  <a:schemeClr val="bg1"/>
                </a:solidFill>
                <a:latin typeface="Rubik" panose="020B0604020202020204" charset="-79"/>
                <a:cs typeface="Rubik" panose="020B0604020202020204" charset="-79"/>
              </a:rPr>
              <a:t> #Tactician</a:t>
            </a:r>
          </a:p>
          <a:p>
            <a:r>
              <a:rPr lang="pt-BR" sz="1800">
                <a:solidFill>
                  <a:schemeClr val="bg1"/>
                </a:solidFill>
                <a:latin typeface="Rubik" panose="020B0604020202020204" charset="-79"/>
                <a:cs typeface="Rubik" panose="020B0604020202020204" charset="-79"/>
              </a:rPr>
              <a:t>CAM</a:t>
            </a:r>
          </a:p>
          <a:p>
            <a:r>
              <a:rPr lang="pt-BR" sz="1800">
                <a:solidFill>
                  <a:schemeClr val="bg1"/>
                </a:solidFill>
                <a:latin typeface="Rubik" panose="020B0604020202020204" charset="-79"/>
                <a:cs typeface="Rubik" panose="020B0604020202020204" charset="-79"/>
              </a:rPr>
              <a:t>CB</a:t>
            </a:r>
          </a:p>
          <a:p>
            <a:r>
              <a:rPr lang="pt-BR" sz="1800">
                <a:solidFill>
                  <a:schemeClr val="bg1"/>
                </a:solidFill>
                <a:latin typeface="Rubik" panose="020B0604020202020204" charset="-79"/>
                <a:cs typeface="Rubik" panose="020B0604020202020204" charset="-79"/>
              </a:rPr>
              <a:t>CDM</a:t>
            </a:r>
          </a:p>
          <a:p>
            <a:r>
              <a:rPr lang="pt-BR" sz="1800">
                <a:solidFill>
                  <a:schemeClr val="bg1"/>
                </a:solidFill>
                <a:latin typeface="Rubik" panose="020B0604020202020204" charset="-79"/>
                <a:cs typeface="Rubik" panose="020B0604020202020204" charset="-79"/>
              </a:rPr>
              <a:t>CF</a:t>
            </a:r>
          </a:p>
          <a:p>
            <a:r>
              <a:rPr lang="pt-BR" sz="1800">
                <a:solidFill>
                  <a:schemeClr val="bg1"/>
                </a:solidFill>
                <a:latin typeface="Rubik" panose="020B0604020202020204" charset="-79"/>
                <a:cs typeface="Rubik" panose="020B0604020202020204" charset="-79"/>
              </a:rPr>
              <a:t>CM</a:t>
            </a:r>
          </a:p>
          <a:p>
            <a:r>
              <a:rPr lang="pt-BR" sz="1800">
                <a:solidFill>
                  <a:schemeClr val="bg1"/>
                </a:solidFill>
                <a:latin typeface="Rubik" panose="020B0604020202020204" charset="-79"/>
                <a:cs typeface="Rubik" panose="020B0604020202020204" charset="-79"/>
              </a:rPr>
              <a:t>GK</a:t>
            </a:r>
          </a:p>
          <a:p>
            <a:r>
              <a:rPr lang="pt-BR" sz="1800">
                <a:solidFill>
                  <a:schemeClr val="bg1"/>
                </a:solidFill>
                <a:latin typeface="Rubik" panose="020B0604020202020204" charset="-79"/>
                <a:cs typeface="Rubik" panose="020B0604020202020204" charset="-79"/>
              </a:rPr>
              <a:t>LB</a:t>
            </a:r>
          </a:p>
          <a:p>
            <a:r>
              <a:rPr lang="pt-BR" sz="1800">
                <a:solidFill>
                  <a:schemeClr val="bg1"/>
                </a:solidFill>
                <a:latin typeface="Rubik" panose="020B0604020202020204" charset="-79"/>
                <a:cs typeface="Rubik" panose="020B0604020202020204" charset="-79"/>
              </a:rPr>
              <a:t>LM</a:t>
            </a:r>
          </a:p>
          <a:p>
            <a:r>
              <a:rPr lang="pt-BR" sz="1800">
                <a:solidFill>
                  <a:schemeClr val="bg1"/>
                </a:solidFill>
                <a:latin typeface="Rubik" panose="020B0604020202020204" charset="-79"/>
                <a:cs typeface="Rubik" panose="020B0604020202020204" charset="-79"/>
              </a:rPr>
              <a:t>LW</a:t>
            </a:r>
          </a:p>
          <a:p>
            <a:r>
              <a:rPr lang="pt-BR" sz="1800">
                <a:solidFill>
                  <a:schemeClr val="bg1"/>
                </a:solidFill>
                <a:latin typeface="Rubik" panose="020B0604020202020204" charset="-79"/>
                <a:cs typeface="Rubik" panose="020B0604020202020204" charset="-79"/>
              </a:rPr>
              <a:t>LWB</a:t>
            </a:r>
          </a:p>
          <a:p>
            <a:r>
              <a:rPr lang="pt-BR" sz="1800">
                <a:solidFill>
                  <a:schemeClr val="bg1"/>
                </a:solidFill>
                <a:latin typeface="Rubik" panose="020B0604020202020204" charset="-79"/>
                <a:cs typeface="Rubik" panose="020B0604020202020204" charset="-79"/>
              </a:rPr>
              <a:t>RB</a:t>
            </a:r>
          </a:p>
          <a:p>
            <a:r>
              <a:rPr lang="pt-BR" sz="1800">
                <a:solidFill>
                  <a:schemeClr val="bg1"/>
                </a:solidFill>
                <a:latin typeface="Rubik" panose="020B0604020202020204" charset="-79"/>
                <a:cs typeface="Rubik" panose="020B0604020202020204" charset="-79"/>
              </a:rPr>
              <a:t>RM</a:t>
            </a:r>
          </a:p>
          <a:p>
            <a:r>
              <a:rPr lang="pt-BR" sz="1800">
                <a:solidFill>
                  <a:schemeClr val="bg1"/>
                </a:solidFill>
                <a:latin typeface="Rubik" panose="020B0604020202020204" charset="-79"/>
                <a:cs typeface="Rubik" panose="020B0604020202020204" charset="-79"/>
              </a:rPr>
              <a:t>RW</a:t>
            </a:r>
          </a:p>
          <a:p>
            <a:r>
              <a:rPr lang="pt-BR" sz="1800">
                <a:solidFill>
                  <a:schemeClr val="bg1"/>
                </a:solidFill>
                <a:latin typeface="Rubik" panose="020B0604020202020204" charset="-79"/>
                <a:cs typeface="Rubik" panose="020B0604020202020204" charset="-79"/>
              </a:rPr>
              <a:t>RWB</a:t>
            </a:r>
          </a:p>
          <a:p>
            <a:r>
              <a:rPr lang="pt-BR" sz="1800">
                <a:solidFill>
                  <a:schemeClr val="bg1"/>
                </a:solidFill>
                <a:latin typeface="Rubik" panose="020B0604020202020204" charset="-79"/>
                <a:cs typeface="Rubik" panose="020B0604020202020204" charset="-79"/>
              </a:rPr>
              <a:t>ST</a:t>
            </a:r>
          </a:p>
          <a:p>
            <a:r>
              <a:rPr lang="pt-BR" sz="1800" err="1">
                <a:solidFill>
                  <a:schemeClr val="bg1"/>
                </a:solidFill>
                <a:latin typeface="Rubik" panose="020B0604020202020204" charset="-79"/>
                <a:cs typeface="Rubik" panose="020B0604020202020204" charset="-79"/>
              </a:rPr>
              <a:t>work</a:t>
            </a:r>
            <a:r>
              <a:rPr lang="pt-BR" sz="1800">
                <a:solidFill>
                  <a:schemeClr val="bg1"/>
                </a:solidFill>
                <a:latin typeface="Rubik" panose="020B0604020202020204" charset="-79"/>
                <a:cs typeface="Rubik" panose="020B0604020202020204" charset="-79"/>
              </a:rPr>
              <a:t> rate High/High</a:t>
            </a:r>
          </a:p>
          <a:p>
            <a:r>
              <a:rPr lang="pt-BR" sz="1800" err="1">
                <a:solidFill>
                  <a:schemeClr val="bg1"/>
                </a:solidFill>
                <a:latin typeface="Rubik" panose="020B0604020202020204" charset="-79"/>
                <a:cs typeface="Rubik" panose="020B0604020202020204" charset="-79"/>
              </a:rPr>
              <a:t>work</a:t>
            </a:r>
            <a:r>
              <a:rPr lang="pt-BR" sz="1800">
                <a:solidFill>
                  <a:schemeClr val="bg1"/>
                </a:solidFill>
                <a:latin typeface="Rubik" panose="020B0604020202020204" charset="-79"/>
                <a:cs typeface="Rubik" panose="020B0604020202020204" charset="-79"/>
              </a:rPr>
              <a:t> rate High/</a:t>
            </a:r>
            <a:r>
              <a:rPr lang="pt-BR" sz="1800" err="1">
                <a:solidFill>
                  <a:schemeClr val="bg1"/>
                </a:solidFill>
                <a:latin typeface="Rubik" panose="020B0604020202020204" charset="-79"/>
                <a:cs typeface="Rubik" panose="020B0604020202020204" charset="-79"/>
              </a:rPr>
              <a:t>Low</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work</a:t>
            </a:r>
            <a:r>
              <a:rPr lang="pt-BR" sz="1800">
                <a:solidFill>
                  <a:schemeClr val="bg1"/>
                </a:solidFill>
                <a:latin typeface="Rubik" panose="020B0604020202020204" charset="-79"/>
                <a:cs typeface="Rubik" panose="020B0604020202020204" charset="-79"/>
              </a:rPr>
              <a:t> rate High/</a:t>
            </a:r>
            <a:r>
              <a:rPr lang="pt-BR" sz="1800" err="1">
                <a:solidFill>
                  <a:schemeClr val="bg1"/>
                </a:solidFill>
                <a:latin typeface="Rubik" panose="020B0604020202020204" charset="-79"/>
                <a:cs typeface="Rubik" panose="020B0604020202020204" charset="-79"/>
              </a:rPr>
              <a:t>Medium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work</a:t>
            </a:r>
            <a:r>
              <a:rPr lang="pt-BR" sz="1800">
                <a:solidFill>
                  <a:schemeClr val="bg1"/>
                </a:solidFill>
                <a:latin typeface="Rubik" panose="020B0604020202020204" charset="-79"/>
                <a:cs typeface="Rubik" panose="020B0604020202020204" charset="-79"/>
              </a:rPr>
              <a:t> rate </a:t>
            </a:r>
            <a:r>
              <a:rPr lang="pt-BR" sz="1800" err="1">
                <a:solidFill>
                  <a:schemeClr val="bg1"/>
                </a:solidFill>
                <a:latin typeface="Rubik" panose="020B0604020202020204" charset="-79"/>
                <a:cs typeface="Rubik" panose="020B0604020202020204" charset="-79"/>
              </a:rPr>
              <a:t>Low</a:t>
            </a:r>
            <a:r>
              <a:rPr lang="pt-BR" sz="1800">
                <a:solidFill>
                  <a:schemeClr val="bg1"/>
                </a:solidFill>
                <a:latin typeface="Rubik" panose="020B0604020202020204" charset="-79"/>
                <a:cs typeface="Rubik" panose="020B0604020202020204" charset="-79"/>
              </a:rPr>
              <a:t>/High</a:t>
            </a:r>
          </a:p>
          <a:p>
            <a:r>
              <a:rPr lang="pt-BR" sz="1800" err="1">
                <a:solidFill>
                  <a:schemeClr val="bg1"/>
                </a:solidFill>
                <a:latin typeface="Rubik" panose="020B0604020202020204" charset="-79"/>
                <a:cs typeface="Rubik" panose="020B0604020202020204" charset="-79"/>
              </a:rPr>
              <a:t>work</a:t>
            </a:r>
            <a:r>
              <a:rPr lang="pt-BR" sz="1800">
                <a:solidFill>
                  <a:schemeClr val="bg1"/>
                </a:solidFill>
                <a:latin typeface="Rubik" panose="020B0604020202020204" charset="-79"/>
                <a:cs typeface="Rubik" panose="020B0604020202020204" charset="-79"/>
              </a:rPr>
              <a:t> rate </a:t>
            </a:r>
            <a:r>
              <a:rPr lang="pt-BR" sz="1800" err="1">
                <a:solidFill>
                  <a:schemeClr val="bg1"/>
                </a:solidFill>
                <a:latin typeface="Rubik" panose="020B0604020202020204" charset="-79"/>
                <a:cs typeface="Rubik" panose="020B0604020202020204" charset="-79"/>
              </a:rPr>
              <a:t>Low</a:t>
            </a:r>
            <a:r>
              <a:rPr lang="pt-BR" sz="1800">
                <a:solidFill>
                  <a:schemeClr val="bg1"/>
                </a:solidFill>
                <a:latin typeface="Rubik" panose="020B0604020202020204" charset="-79"/>
                <a:cs typeface="Rubik" panose="020B0604020202020204" charset="-79"/>
              </a:rPr>
              <a:t>/</a:t>
            </a:r>
            <a:r>
              <a:rPr lang="pt-BR" sz="1800" err="1">
                <a:solidFill>
                  <a:schemeClr val="bg1"/>
                </a:solidFill>
                <a:latin typeface="Rubik" panose="020B0604020202020204" charset="-79"/>
                <a:cs typeface="Rubik" panose="020B0604020202020204" charset="-79"/>
              </a:rPr>
              <a:t>Low</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work</a:t>
            </a:r>
            <a:r>
              <a:rPr lang="pt-BR" sz="1800">
                <a:solidFill>
                  <a:schemeClr val="bg1"/>
                </a:solidFill>
                <a:latin typeface="Rubik" panose="020B0604020202020204" charset="-79"/>
                <a:cs typeface="Rubik" panose="020B0604020202020204" charset="-79"/>
              </a:rPr>
              <a:t> rate </a:t>
            </a:r>
            <a:r>
              <a:rPr lang="pt-BR" sz="1800" err="1">
                <a:solidFill>
                  <a:schemeClr val="bg1"/>
                </a:solidFill>
                <a:latin typeface="Rubik" panose="020B0604020202020204" charset="-79"/>
                <a:cs typeface="Rubik" panose="020B0604020202020204" charset="-79"/>
              </a:rPr>
              <a:t>Low</a:t>
            </a:r>
            <a:r>
              <a:rPr lang="pt-BR" sz="1800">
                <a:solidFill>
                  <a:schemeClr val="bg1"/>
                </a:solidFill>
                <a:latin typeface="Rubik" panose="020B0604020202020204" charset="-79"/>
                <a:cs typeface="Rubik" panose="020B0604020202020204" charset="-79"/>
              </a:rPr>
              <a:t>/</a:t>
            </a:r>
            <a:r>
              <a:rPr lang="pt-BR" sz="1800" err="1">
                <a:solidFill>
                  <a:schemeClr val="bg1"/>
                </a:solidFill>
                <a:latin typeface="Rubik" panose="020B0604020202020204" charset="-79"/>
                <a:cs typeface="Rubik" panose="020B0604020202020204" charset="-79"/>
              </a:rPr>
              <a:t>Medium</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work</a:t>
            </a:r>
            <a:r>
              <a:rPr lang="pt-BR" sz="1800">
                <a:solidFill>
                  <a:schemeClr val="bg1"/>
                </a:solidFill>
                <a:latin typeface="Rubik" panose="020B0604020202020204" charset="-79"/>
                <a:cs typeface="Rubik" panose="020B0604020202020204" charset="-79"/>
              </a:rPr>
              <a:t> rate </a:t>
            </a:r>
            <a:r>
              <a:rPr lang="pt-BR" sz="1800" err="1">
                <a:solidFill>
                  <a:schemeClr val="bg1"/>
                </a:solidFill>
                <a:latin typeface="Rubik" panose="020B0604020202020204" charset="-79"/>
                <a:cs typeface="Rubik" panose="020B0604020202020204" charset="-79"/>
              </a:rPr>
              <a:t>Medium</a:t>
            </a:r>
            <a:r>
              <a:rPr lang="pt-BR" sz="1800">
                <a:solidFill>
                  <a:schemeClr val="bg1"/>
                </a:solidFill>
                <a:latin typeface="Rubik" panose="020B0604020202020204" charset="-79"/>
                <a:cs typeface="Rubik" panose="020B0604020202020204" charset="-79"/>
              </a:rPr>
              <a:t>/High</a:t>
            </a:r>
          </a:p>
          <a:p>
            <a:r>
              <a:rPr lang="pt-BR" sz="1800" err="1">
                <a:solidFill>
                  <a:schemeClr val="bg1"/>
                </a:solidFill>
                <a:latin typeface="Rubik" panose="020B0604020202020204" charset="-79"/>
                <a:cs typeface="Rubik" panose="020B0604020202020204" charset="-79"/>
              </a:rPr>
              <a:t>work</a:t>
            </a:r>
            <a:r>
              <a:rPr lang="pt-BR" sz="1800">
                <a:solidFill>
                  <a:schemeClr val="bg1"/>
                </a:solidFill>
                <a:latin typeface="Rubik" panose="020B0604020202020204" charset="-79"/>
                <a:cs typeface="Rubik" panose="020B0604020202020204" charset="-79"/>
              </a:rPr>
              <a:t> rate </a:t>
            </a:r>
            <a:r>
              <a:rPr lang="pt-BR" sz="1800" err="1">
                <a:solidFill>
                  <a:schemeClr val="bg1"/>
                </a:solidFill>
                <a:latin typeface="Rubik" panose="020B0604020202020204" charset="-79"/>
                <a:cs typeface="Rubik" panose="020B0604020202020204" charset="-79"/>
              </a:rPr>
              <a:t>Medium</a:t>
            </a:r>
            <a:r>
              <a:rPr lang="pt-BR" sz="1800">
                <a:solidFill>
                  <a:schemeClr val="bg1"/>
                </a:solidFill>
                <a:latin typeface="Rubik" panose="020B0604020202020204" charset="-79"/>
                <a:cs typeface="Rubik" panose="020B0604020202020204" charset="-79"/>
              </a:rPr>
              <a:t>/</a:t>
            </a:r>
            <a:r>
              <a:rPr lang="pt-BR" sz="1800" err="1">
                <a:solidFill>
                  <a:schemeClr val="bg1"/>
                </a:solidFill>
                <a:latin typeface="Rubik" panose="020B0604020202020204" charset="-79"/>
                <a:cs typeface="Rubik" panose="020B0604020202020204" charset="-79"/>
              </a:rPr>
              <a:t>Low</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work</a:t>
            </a:r>
            <a:r>
              <a:rPr lang="pt-BR" sz="1800">
                <a:solidFill>
                  <a:schemeClr val="bg1"/>
                </a:solidFill>
                <a:latin typeface="Rubik" panose="020B0604020202020204" charset="-79"/>
                <a:cs typeface="Rubik" panose="020B0604020202020204" charset="-79"/>
              </a:rPr>
              <a:t> rate </a:t>
            </a:r>
            <a:r>
              <a:rPr lang="pt-BR" sz="1800" err="1">
                <a:solidFill>
                  <a:schemeClr val="bg1"/>
                </a:solidFill>
                <a:latin typeface="Rubik" panose="020B0604020202020204" charset="-79"/>
                <a:cs typeface="Rubik" panose="020B0604020202020204" charset="-79"/>
              </a:rPr>
              <a:t>Medium</a:t>
            </a:r>
            <a:r>
              <a:rPr lang="pt-BR" sz="1800">
                <a:solidFill>
                  <a:schemeClr val="bg1"/>
                </a:solidFill>
                <a:latin typeface="Rubik" panose="020B0604020202020204" charset="-79"/>
                <a:cs typeface="Rubik" panose="020B0604020202020204" charset="-79"/>
              </a:rPr>
              <a:t>/</a:t>
            </a:r>
            <a:r>
              <a:rPr lang="pt-BR" sz="1800" err="1">
                <a:solidFill>
                  <a:schemeClr val="bg1"/>
                </a:solidFill>
                <a:latin typeface="Rubik" panose="020B0604020202020204" charset="-79"/>
                <a:cs typeface="Rubik" panose="020B0604020202020204" charset="-79"/>
              </a:rPr>
              <a:t>Medium</a:t>
            </a:r>
            <a:endParaRPr lang="pt-BR" sz="1800">
              <a:solidFill>
                <a:schemeClr val="bg1"/>
              </a:solidFill>
              <a:latin typeface="Rubik" panose="020B0604020202020204" charset="-79"/>
              <a:cs typeface="Rubik" panose="020B0604020202020204" charset="-79"/>
            </a:endParaRP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Lean (170-)</a:t>
            </a: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Lean (170-185)</a:t>
            </a: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Lean (185+)</a:t>
            </a: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Normal (170-)</a:t>
            </a: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Normal (170-185)</a:t>
            </a: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Normal (185+)</a:t>
            </a: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Stocky</a:t>
            </a:r>
            <a:r>
              <a:rPr lang="pt-BR" sz="1800">
                <a:solidFill>
                  <a:schemeClr val="bg1"/>
                </a:solidFill>
                <a:latin typeface="Rubik" panose="020B0604020202020204" charset="-79"/>
                <a:cs typeface="Rubik" panose="020B0604020202020204" charset="-79"/>
              </a:rPr>
              <a:t> (170-)</a:t>
            </a: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Stocky</a:t>
            </a:r>
            <a:r>
              <a:rPr lang="pt-BR" sz="1800">
                <a:solidFill>
                  <a:schemeClr val="bg1"/>
                </a:solidFill>
                <a:latin typeface="Rubik" panose="020B0604020202020204" charset="-79"/>
                <a:cs typeface="Rubik" panose="020B0604020202020204" charset="-79"/>
              </a:rPr>
              <a:t> (170-185)</a:t>
            </a: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Stocky</a:t>
            </a:r>
            <a:r>
              <a:rPr lang="pt-BR" sz="1800">
                <a:solidFill>
                  <a:schemeClr val="bg1"/>
                </a:solidFill>
                <a:latin typeface="Rubik" panose="020B0604020202020204" charset="-79"/>
                <a:cs typeface="Rubik" panose="020B0604020202020204" charset="-79"/>
              </a:rPr>
              <a:t> (185+)</a:t>
            </a:r>
          </a:p>
          <a:p>
            <a:r>
              <a:rPr lang="pt-BR" sz="1800">
                <a:solidFill>
                  <a:schemeClr val="bg1"/>
                </a:solidFill>
                <a:latin typeface="Rubik" panose="020B0604020202020204" charset="-79"/>
                <a:cs typeface="Rubik" panose="020B0604020202020204" charset="-79"/>
              </a:rPr>
              <a:t>body </a:t>
            </a:r>
            <a:r>
              <a:rPr lang="pt-BR" sz="1800" err="1">
                <a:solidFill>
                  <a:schemeClr val="bg1"/>
                </a:solidFill>
                <a:latin typeface="Rubik" panose="020B0604020202020204" charset="-79"/>
                <a:cs typeface="Rubik" panose="020B0604020202020204" charset="-79"/>
              </a:rPr>
              <a:t>type</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Unique</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preferred</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foot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Left</a:t>
            </a:r>
            <a:endParaRPr lang="pt-BR" sz="1800">
              <a:solidFill>
                <a:schemeClr val="bg1"/>
              </a:solidFill>
              <a:latin typeface="Rubik" panose="020B0604020202020204" charset="-79"/>
              <a:cs typeface="Rubik" panose="020B0604020202020204" charset="-79"/>
            </a:endParaRPr>
          </a:p>
          <a:p>
            <a:r>
              <a:rPr lang="pt-BR" sz="1800" err="1">
                <a:solidFill>
                  <a:schemeClr val="bg1"/>
                </a:solidFill>
                <a:latin typeface="Rubik" panose="020B0604020202020204" charset="-79"/>
                <a:cs typeface="Rubik" panose="020B0604020202020204" charset="-79"/>
              </a:rPr>
              <a:t>preferred</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foot</a:t>
            </a:r>
            <a:r>
              <a:rPr lang="pt-BR" sz="1800">
                <a:solidFill>
                  <a:schemeClr val="bg1"/>
                </a:solidFill>
                <a:latin typeface="Rubik" panose="020B0604020202020204" charset="-79"/>
                <a:cs typeface="Rubik" panose="020B0604020202020204" charset="-79"/>
              </a:rPr>
              <a:t> </a:t>
            </a:r>
            <a:r>
              <a:rPr lang="pt-BR" sz="1800" err="1">
                <a:solidFill>
                  <a:schemeClr val="bg1"/>
                </a:solidFill>
                <a:latin typeface="Rubik" panose="020B0604020202020204" charset="-79"/>
                <a:cs typeface="Rubik" panose="020B0604020202020204" charset="-79"/>
              </a:rPr>
              <a:t>Right</a:t>
            </a:r>
            <a:endParaRPr lang="pt-BR" sz="1800">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302890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64"/>
                                        </p:tgtEl>
                                        <p:attrNameLst>
                                          <p:attrName>style.visibility</p:attrName>
                                        </p:attrNameLst>
                                      </p:cBhvr>
                                      <p:to>
                                        <p:strVal val="visible"/>
                                      </p:to>
                                    </p:set>
                                    <p:animEffect transition="in" filter="fade">
                                      <p:cBhvr>
                                        <p:cTn id="12" dur="500"/>
                                        <p:tgtEl>
                                          <p:spTgt spid="1764"/>
                                        </p:tgtEl>
                                      </p:cBhvr>
                                    </p:animEffect>
                                  </p:childTnLst>
                                </p:cTn>
                              </p:par>
                              <p:par>
                                <p:cTn id="13" presetID="64" presetClass="path" presetSubtype="0" fill="hold" grpId="0" nodeType="withEffect">
                                  <p:stCondLst>
                                    <p:cond delay="0"/>
                                  </p:stCondLst>
                                  <p:childTnLst>
                                    <p:animMotion origin="layout" path="M 2.77778E-6 4.81481E-6 L 2.77778E-6 -9.29136 " pathEditMode="relative" rAng="0" ptsTypes="AA">
                                      <p:cBhvr>
                                        <p:cTn id="14" dur="30000" fill="hold"/>
                                        <p:tgtEl>
                                          <p:spTgt spid="9"/>
                                        </p:tgtEl>
                                        <p:attrNameLst>
                                          <p:attrName>ppt_x</p:attrName>
                                          <p:attrName>ppt_y</p:attrName>
                                        </p:attrNameLst>
                                      </p:cBhvr>
                                      <p:rCtr x="0" y="-4645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4" grpId="0"/>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3B0F2113-F3E8-06D9-DED1-385BC72C5652}"/>
              </a:ext>
            </a:extLst>
          </p:cNvPr>
          <p:cNvPicPr>
            <a:picLocks noChangeAspect="1"/>
          </p:cNvPicPr>
          <p:nvPr/>
        </p:nvPicPr>
        <p:blipFill>
          <a:blip r:embed="rId2"/>
          <a:stretch>
            <a:fillRect/>
          </a:stretch>
        </p:blipFill>
        <p:spPr>
          <a:xfrm>
            <a:off x="1250851" y="1157582"/>
            <a:ext cx="6642299" cy="3380005"/>
          </a:xfrm>
          <a:prstGeom prst="rect">
            <a:avLst/>
          </a:prstGeom>
        </p:spPr>
      </p:pic>
      <p:sp>
        <p:nvSpPr>
          <p:cNvPr id="10" name="Subtitle 9">
            <a:extLst>
              <a:ext uri="{FF2B5EF4-FFF2-40B4-BE49-F238E27FC236}">
                <a16:creationId xmlns:a16="http://schemas.microsoft.com/office/drawing/2014/main" id="{E519D4D5-0AB7-D756-AC9B-37AC37DC65B1}"/>
              </a:ext>
            </a:extLst>
          </p:cNvPr>
          <p:cNvSpPr>
            <a:spLocks noGrp="1"/>
          </p:cNvSpPr>
          <p:nvPr>
            <p:ph type="subTitle" idx="2"/>
          </p:nvPr>
        </p:nvSpPr>
        <p:spPr>
          <a:xfrm>
            <a:off x="742100" y="397113"/>
            <a:ext cx="7681800" cy="417600"/>
          </a:xfrm>
        </p:spPr>
        <p:txBody>
          <a:bodyPr/>
          <a:lstStyle/>
          <a:p>
            <a:r>
              <a:rPr lang="en-US" sz="3600">
                <a:solidFill>
                  <a:schemeClr val="bg1"/>
                </a:solidFill>
              </a:rPr>
              <a:t>RECURSIVE</a:t>
            </a:r>
            <a:r>
              <a:rPr lang="en-US" sz="3600"/>
              <a:t> FEATURE </a:t>
            </a:r>
            <a:r>
              <a:rPr lang="en-US" sz="3600">
                <a:solidFill>
                  <a:schemeClr val="bg1"/>
                </a:solidFill>
              </a:rPr>
              <a:t>ELIMINATION</a:t>
            </a:r>
            <a:endParaRPr lang="pt-BR" sz="3600">
              <a:solidFill>
                <a:schemeClr val="bg1"/>
              </a:solidFill>
            </a:endParaRPr>
          </a:p>
        </p:txBody>
      </p:sp>
      <p:graphicFrame>
        <p:nvGraphicFramePr>
          <p:cNvPr id="3" name="Table 2">
            <a:extLst>
              <a:ext uri="{FF2B5EF4-FFF2-40B4-BE49-F238E27FC236}">
                <a16:creationId xmlns:a16="http://schemas.microsoft.com/office/drawing/2014/main" id="{EE41A357-A95D-9C26-7D4A-63CFCE9E4970}"/>
              </a:ext>
            </a:extLst>
          </p:cNvPr>
          <p:cNvGraphicFramePr>
            <a:graphicFrameLocks noGrp="1"/>
          </p:cNvGraphicFramePr>
          <p:nvPr>
            <p:extLst>
              <p:ext uri="{D42A27DB-BD31-4B8C-83A1-F6EECF244321}">
                <p14:modId xmlns:p14="http://schemas.microsoft.com/office/powerpoint/2010/main" val="3518815363"/>
              </p:ext>
            </p:extLst>
          </p:nvPr>
        </p:nvGraphicFramePr>
        <p:xfrm>
          <a:off x="9537996" y="1825584"/>
          <a:ext cx="2280865" cy="1337310"/>
        </p:xfrm>
        <a:graphic>
          <a:graphicData uri="http://schemas.openxmlformats.org/drawingml/2006/table">
            <a:tbl>
              <a:tblPr/>
              <a:tblGrid>
                <a:gridCol w="809383">
                  <a:extLst>
                    <a:ext uri="{9D8B030D-6E8A-4147-A177-3AD203B41FA5}">
                      <a16:colId xmlns:a16="http://schemas.microsoft.com/office/drawing/2014/main" val="2816332027"/>
                    </a:ext>
                  </a:extLst>
                </a:gridCol>
                <a:gridCol w="1471482">
                  <a:extLst>
                    <a:ext uri="{9D8B030D-6E8A-4147-A177-3AD203B41FA5}">
                      <a16:colId xmlns:a16="http://schemas.microsoft.com/office/drawing/2014/main" val="1714021705"/>
                    </a:ext>
                  </a:extLst>
                </a:gridCol>
              </a:tblGrid>
              <a:tr h="190500">
                <a:tc>
                  <a:txBody>
                    <a:bodyPr/>
                    <a:lstStyle/>
                    <a:p>
                      <a:pPr algn="ctr" fontAlgn="b"/>
                      <a:r>
                        <a:rPr lang="pt-BR" sz="1400" b="0" i="0" u="none" strike="noStrike">
                          <a:solidFill>
                            <a:schemeClr val="tx1"/>
                          </a:solidFill>
                          <a:effectLst/>
                          <a:latin typeface="Squada One" panose="020B0604020202020204" charset="0"/>
                        </a:rPr>
                        <a:t>prioridade</a:t>
                      </a:r>
                    </a:p>
                  </a:txBody>
                  <a:tcPr marL="9525" marR="9525" marT="9525" marB="0" anchor="b">
                    <a:lnL>
                      <a:noFill/>
                    </a:lnL>
                    <a:lnR>
                      <a:noFill/>
                    </a:lnR>
                    <a:lnT>
                      <a:noFill/>
                    </a:lnT>
                    <a:lnB>
                      <a:noFill/>
                    </a:lnB>
                    <a:solidFill>
                      <a:schemeClr val="tx2"/>
                    </a:solidFill>
                  </a:tcPr>
                </a:tc>
                <a:tc>
                  <a:txBody>
                    <a:bodyPr/>
                    <a:lstStyle/>
                    <a:p>
                      <a:pPr algn="ctr" fontAlgn="b"/>
                      <a:r>
                        <a:rPr lang="pt-BR" sz="1400" b="0" i="0" u="none" strike="noStrike">
                          <a:solidFill>
                            <a:schemeClr val="bg1"/>
                          </a:solidFill>
                          <a:effectLst/>
                          <a:latin typeface="Squada One" panose="020B0604020202020204" charset="0"/>
                        </a:rPr>
                        <a:t>coluna</a:t>
                      </a:r>
                    </a:p>
                  </a:txBody>
                  <a:tcPr marL="9525" marR="9525" marT="9525" marB="0" anchor="b">
                    <a:lnL>
                      <a:noFill/>
                    </a:lnL>
                    <a:lnR>
                      <a:noFill/>
                    </a:lnR>
                    <a:lnT>
                      <a:noFill/>
                    </a:lnT>
                    <a:lnB>
                      <a:noFill/>
                    </a:lnB>
                    <a:solidFill>
                      <a:schemeClr val="accent2"/>
                    </a:solidFill>
                  </a:tcPr>
                </a:tc>
                <a:extLst>
                  <a:ext uri="{0D108BD9-81ED-4DB2-BD59-A6C34878D82A}">
                    <a16:rowId xmlns:a16="http://schemas.microsoft.com/office/drawing/2014/main" val="2837140167"/>
                  </a:ext>
                </a:extLst>
              </a:tr>
              <a:tr h="190500">
                <a:tc>
                  <a:txBody>
                    <a:bodyPr/>
                    <a:lstStyle/>
                    <a:p>
                      <a:pPr algn="ctr" fontAlgn="b"/>
                      <a:r>
                        <a:rPr lang="pt-BR" sz="1400" b="0" i="0" u="none" strike="noStrike">
                          <a:solidFill>
                            <a:schemeClr val="bg1"/>
                          </a:solidFill>
                          <a:effectLst/>
                          <a:latin typeface="Squada One" panose="020B0604020202020204" charset="0"/>
                        </a:rPr>
                        <a:t>1</a:t>
                      </a:r>
                    </a:p>
                  </a:txBody>
                  <a:tcPr marL="9525" marR="9525" marT="9525" marB="0" anchor="b">
                    <a:lnL>
                      <a:noFill/>
                    </a:lnL>
                    <a:lnR>
                      <a:noFill/>
                    </a:lnR>
                    <a:lnT>
                      <a:noFill/>
                    </a:lnT>
                    <a:lnB>
                      <a:noFill/>
                    </a:lnB>
                    <a:solidFill>
                      <a:schemeClr val="tx1"/>
                    </a:solidFill>
                  </a:tcPr>
                </a:tc>
                <a:tc>
                  <a:txBody>
                    <a:bodyPr/>
                    <a:lstStyle/>
                    <a:p>
                      <a:pPr algn="ctr" fontAlgn="b"/>
                      <a:r>
                        <a:rPr lang="pt-BR" sz="1400" b="0" i="0" u="none" strike="noStrike" err="1">
                          <a:solidFill>
                            <a:schemeClr val="tx1"/>
                          </a:solidFill>
                          <a:effectLst/>
                          <a:latin typeface="Squada One" panose="020B0604020202020204" charset="0"/>
                        </a:rPr>
                        <a:t>skill_fk_accuracy</a:t>
                      </a:r>
                      <a:r>
                        <a:rPr lang="pt-BR" sz="1400" b="0" i="0" u="none" strike="noStrike">
                          <a:solidFill>
                            <a:schemeClr val="tx1"/>
                          </a:solidFill>
                          <a:effectLst/>
                          <a:latin typeface="Squada One" panose="020B0604020202020204" charset="0"/>
                        </a:rPr>
                        <a:t>*</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576984056"/>
                  </a:ext>
                </a:extLst>
              </a:tr>
              <a:tr h="190500">
                <a:tc>
                  <a:txBody>
                    <a:bodyPr/>
                    <a:lstStyle/>
                    <a:p>
                      <a:pPr algn="ctr" fontAlgn="b"/>
                      <a:r>
                        <a:rPr lang="pt-BR" sz="1400" b="0" i="0" u="none" strike="noStrike">
                          <a:solidFill>
                            <a:schemeClr val="bg1"/>
                          </a:solidFill>
                          <a:effectLst/>
                          <a:latin typeface="Squada One" panose="020B0604020202020204" charset="0"/>
                        </a:rPr>
                        <a:t>2</a:t>
                      </a:r>
                    </a:p>
                  </a:txBody>
                  <a:tcPr marL="9525" marR="9525" marT="9525" marB="0" anchor="b">
                    <a:lnL>
                      <a:noFill/>
                    </a:lnL>
                    <a:lnR>
                      <a:noFill/>
                    </a:lnR>
                    <a:lnT>
                      <a:noFill/>
                    </a:lnT>
                    <a:lnB>
                      <a:noFill/>
                    </a:lnB>
                    <a:solidFill>
                      <a:schemeClr val="tx1"/>
                    </a:solidFill>
                  </a:tcPr>
                </a:tc>
                <a:tc>
                  <a:txBody>
                    <a:bodyPr/>
                    <a:lstStyle/>
                    <a:p>
                      <a:pPr algn="ctr" fontAlgn="b"/>
                      <a:r>
                        <a:rPr lang="pt-BR" sz="1400" b="0" i="0" u="none" strike="noStrike" err="1">
                          <a:solidFill>
                            <a:srgbClr val="000000"/>
                          </a:solidFill>
                          <a:effectLst/>
                          <a:latin typeface="Squada One" panose="020B0604020202020204" charset="0"/>
                        </a:rPr>
                        <a:t>goalkeeping_kicking</a:t>
                      </a:r>
                      <a:endParaRPr lang="pt-BR" sz="1400" b="0" i="0" u="none" strike="noStrike">
                        <a:solidFill>
                          <a:srgbClr val="000000"/>
                        </a:solidFill>
                        <a:effectLst/>
                        <a:latin typeface="Squada One" panose="020B060402020202020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212241380"/>
                  </a:ext>
                </a:extLst>
              </a:tr>
              <a:tr h="190500">
                <a:tc>
                  <a:txBody>
                    <a:bodyPr/>
                    <a:lstStyle/>
                    <a:p>
                      <a:pPr algn="ctr" fontAlgn="b"/>
                      <a:r>
                        <a:rPr lang="pt-BR" sz="1400" b="0" i="0" u="none" strike="noStrike">
                          <a:solidFill>
                            <a:schemeClr val="bg1"/>
                          </a:solidFill>
                          <a:effectLst/>
                          <a:latin typeface="Squada One" panose="020B0604020202020204" charset="0"/>
                        </a:rPr>
                        <a:t>3</a:t>
                      </a:r>
                    </a:p>
                  </a:txBody>
                  <a:tcPr marL="9525" marR="9525" marT="9525" marB="0" anchor="b">
                    <a:lnL>
                      <a:noFill/>
                    </a:lnL>
                    <a:lnR>
                      <a:noFill/>
                    </a:lnR>
                    <a:lnT>
                      <a:noFill/>
                    </a:lnT>
                    <a:lnB>
                      <a:noFill/>
                    </a:lnB>
                    <a:solidFill>
                      <a:schemeClr val="tx1"/>
                    </a:solidFill>
                  </a:tcPr>
                </a:tc>
                <a:tc>
                  <a:txBody>
                    <a:bodyPr/>
                    <a:lstStyle/>
                    <a:p>
                      <a:pPr algn="ctr" fontAlgn="b"/>
                      <a:r>
                        <a:rPr lang="pt-BR" sz="1400" b="0" i="0" u="none" strike="noStrike" err="1">
                          <a:solidFill>
                            <a:srgbClr val="000000"/>
                          </a:solidFill>
                          <a:effectLst/>
                          <a:latin typeface="Squada One" panose="020B0604020202020204" charset="0"/>
                        </a:rPr>
                        <a:t>gk</a:t>
                      </a:r>
                      <a:endParaRPr lang="pt-BR" sz="1400" b="0" i="0" u="none" strike="noStrike">
                        <a:solidFill>
                          <a:srgbClr val="000000"/>
                        </a:solidFill>
                        <a:effectLst/>
                        <a:latin typeface="Squada One" panose="020B060402020202020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514882572"/>
                  </a:ext>
                </a:extLst>
              </a:tr>
              <a:tr h="190500">
                <a:tc>
                  <a:txBody>
                    <a:bodyPr/>
                    <a:lstStyle/>
                    <a:p>
                      <a:pPr algn="ctr" fontAlgn="b"/>
                      <a:r>
                        <a:rPr lang="pt-BR" sz="1400" b="0" i="0" u="none" strike="noStrike">
                          <a:solidFill>
                            <a:schemeClr val="bg1"/>
                          </a:solidFill>
                          <a:effectLst/>
                          <a:latin typeface="Squada One" panose="020B0604020202020204" charset="0"/>
                        </a:rPr>
                        <a:t>4</a:t>
                      </a:r>
                    </a:p>
                  </a:txBody>
                  <a:tcPr marL="9525" marR="9525" marT="9525" marB="0" anchor="b">
                    <a:lnL>
                      <a:noFill/>
                    </a:lnL>
                    <a:lnR>
                      <a:noFill/>
                    </a:lnR>
                    <a:lnT>
                      <a:noFill/>
                    </a:lnT>
                    <a:lnB>
                      <a:noFill/>
                    </a:lnB>
                    <a:solidFill>
                      <a:schemeClr val="tx1"/>
                    </a:solidFill>
                  </a:tcPr>
                </a:tc>
                <a:tc>
                  <a:txBody>
                    <a:bodyPr/>
                    <a:lstStyle/>
                    <a:p>
                      <a:pPr algn="ctr" fontAlgn="b"/>
                      <a:r>
                        <a:rPr lang="pt-BR" sz="1400" b="0" i="0" u="none" strike="noStrike" err="1">
                          <a:solidFill>
                            <a:srgbClr val="000000"/>
                          </a:solidFill>
                          <a:effectLst/>
                          <a:latin typeface="Squada One" panose="020B0604020202020204" charset="0"/>
                        </a:rPr>
                        <a:t>attacking_crossing</a:t>
                      </a:r>
                      <a:endParaRPr lang="pt-BR" sz="1400" b="0" i="0" u="none" strike="noStrike">
                        <a:solidFill>
                          <a:srgbClr val="000000"/>
                        </a:solidFill>
                        <a:effectLst/>
                        <a:latin typeface="Squada One" panose="020B060402020202020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757170709"/>
                  </a:ext>
                </a:extLst>
              </a:tr>
              <a:tr h="190500">
                <a:tc>
                  <a:txBody>
                    <a:bodyPr/>
                    <a:lstStyle/>
                    <a:p>
                      <a:pPr algn="ctr" fontAlgn="b"/>
                      <a:r>
                        <a:rPr lang="pt-BR" sz="1400" b="0" i="0" u="none" strike="noStrike">
                          <a:solidFill>
                            <a:schemeClr val="bg1"/>
                          </a:solidFill>
                          <a:effectLst/>
                          <a:latin typeface="Squada One" panose="020B0604020202020204" charset="0"/>
                        </a:rPr>
                        <a:t>5</a:t>
                      </a:r>
                    </a:p>
                  </a:txBody>
                  <a:tcPr marL="9525" marR="9525" marT="9525" marB="0" anchor="b">
                    <a:lnL>
                      <a:noFill/>
                    </a:lnL>
                    <a:lnR>
                      <a:noFill/>
                    </a:lnR>
                    <a:lnT>
                      <a:noFill/>
                    </a:lnT>
                    <a:lnB>
                      <a:noFill/>
                    </a:lnB>
                    <a:solidFill>
                      <a:schemeClr val="tx1"/>
                    </a:solidFill>
                  </a:tcPr>
                </a:tc>
                <a:tc>
                  <a:txBody>
                    <a:bodyPr/>
                    <a:lstStyle/>
                    <a:p>
                      <a:pPr algn="ctr" fontAlgn="b"/>
                      <a:r>
                        <a:rPr lang="pt-BR" sz="1400" b="0" i="0" u="none" strike="noStrike" err="1">
                          <a:solidFill>
                            <a:srgbClr val="000000"/>
                          </a:solidFill>
                          <a:effectLst/>
                          <a:latin typeface="Squada One" panose="020B0604020202020204" charset="0"/>
                        </a:rPr>
                        <a:t>goalkeeping_reflexes</a:t>
                      </a:r>
                      <a:endParaRPr lang="pt-BR" sz="1400" b="0" i="0" u="none" strike="noStrike">
                        <a:solidFill>
                          <a:srgbClr val="000000"/>
                        </a:solidFill>
                        <a:effectLst/>
                        <a:latin typeface="Squada One" panose="020B0604020202020204" charset="0"/>
                      </a:endParaRP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104667301"/>
                  </a:ext>
                </a:extLst>
              </a:tr>
            </a:tbl>
          </a:graphicData>
        </a:graphic>
      </p:graphicFrame>
      <p:sp>
        <p:nvSpPr>
          <p:cNvPr id="7" name="Slide Number Placeholder 4">
            <a:extLst>
              <a:ext uri="{FF2B5EF4-FFF2-40B4-BE49-F238E27FC236}">
                <a16:creationId xmlns:a16="http://schemas.microsoft.com/office/drawing/2014/main" id="{60B5A5E7-6183-72A2-0917-887A6A8465C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solidFill>
                  <a:schemeClr val="bg1"/>
                </a:solidFill>
                <a:latin typeface="Rubik" panose="020B0604020202020204" charset="-79"/>
                <a:cs typeface="Rubik" panose="020B0604020202020204" charset="-79"/>
              </a:rPr>
              <a:pPr/>
              <a:t>21</a:t>
            </a:fld>
            <a:endParaRPr lang="en">
              <a:solidFill>
                <a:schemeClr val="bg1"/>
              </a:solidFill>
              <a:latin typeface="Rubik" panose="020B0604020202020204" charset="-79"/>
              <a:cs typeface="Rubik" panose="020B0604020202020204" charset="-79"/>
            </a:endParaRPr>
          </a:p>
        </p:txBody>
      </p:sp>
    </p:spTree>
    <p:extLst>
      <p:ext uri="{BB962C8B-B14F-4D97-AF65-F5344CB8AC3E}">
        <p14:creationId xmlns:p14="http://schemas.microsoft.com/office/powerpoint/2010/main" val="423360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1.66667E-6 3.45679E-6 L -0.3974 3.45679E-6 " pathEditMode="relative" rAng="0" ptsTypes="AA">
                                      <p:cBhvr>
                                        <p:cTn id="8" dur="2000" fill="hold"/>
                                        <p:tgtEl>
                                          <p:spTgt spid="3"/>
                                        </p:tgtEl>
                                        <p:attrNameLst>
                                          <p:attrName>ppt_x</p:attrName>
                                          <p:attrName>ppt_y</p:attrName>
                                        </p:attrNameLst>
                                      </p:cBhvr>
                                      <p:rCtr x="-198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8" name="Título 7">
            <a:extLst>
              <a:ext uri="{FF2B5EF4-FFF2-40B4-BE49-F238E27FC236}">
                <a16:creationId xmlns:a16="http://schemas.microsoft.com/office/drawing/2014/main" id="{C0D767FA-E554-4E44-B59C-F98C95AC3C39}"/>
              </a:ext>
            </a:extLst>
          </p:cNvPr>
          <p:cNvSpPr>
            <a:spLocks noGrp="1"/>
          </p:cNvSpPr>
          <p:nvPr>
            <p:ph type="title" idx="2"/>
          </p:nvPr>
        </p:nvSpPr>
        <p:spPr/>
        <p:txBody>
          <a:bodyPr/>
          <a:lstStyle/>
          <a:p>
            <a:endParaRPr lang="pt-BR"/>
          </a:p>
        </p:txBody>
      </p:sp>
      <p:sp>
        <p:nvSpPr>
          <p:cNvPr id="6" name="Subtítulo 5">
            <a:extLst>
              <a:ext uri="{FF2B5EF4-FFF2-40B4-BE49-F238E27FC236}">
                <a16:creationId xmlns:a16="http://schemas.microsoft.com/office/drawing/2014/main" id="{CD893ABC-20BD-1296-E028-B572D6CAB489}"/>
              </a:ext>
            </a:extLst>
          </p:cNvPr>
          <p:cNvSpPr>
            <a:spLocks noGrp="1"/>
          </p:cNvSpPr>
          <p:nvPr>
            <p:ph type="subTitle" idx="1"/>
          </p:nvPr>
        </p:nvSpPr>
        <p:spPr/>
        <p:txBody>
          <a:bodyPr/>
          <a:lstStyle/>
          <a:p>
            <a:endParaRPr lang="pt-BR"/>
          </a:p>
        </p:txBody>
      </p:sp>
      <p:pic>
        <p:nvPicPr>
          <p:cNvPr id="5" name="Imagem 4" descr="Tela de computador com jogo&#10;&#10;Descrição gerada automaticamente">
            <a:extLst>
              <a:ext uri="{FF2B5EF4-FFF2-40B4-BE49-F238E27FC236}">
                <a16:creationId xmlns:a16="http://schemas.microsoft.com/office/drawing/2014/main" id="{22128572-E969-F46B-6E74-8BA61197040C}"/>
              </a:ext>
            </a:extLst>
          </p:cNvPr>
          <p:cNvPicPr>
            <a:picLocks noChangeAspect="1"/>
          </p:cNvPicPr>
          <p:nvPr/>
        </p:nvPicPr>
        <p:blipFill>
          <a:blip r:embed="rId3"/>
          <a:stretch>
            <a:fillRect/>
          </a:stretch>
        </p:blipFill>
        <p:spPr>
          <a:xfrm>
            <a:off x="623056" y="710568"/>
            <a:ext cx="7896000" cy="3845265"/>
          </a:xfrm>
          <a:prstGeom prst="rect">
            <a:avLst/>
          </a:prstGeom>
        </p:spPr>
      </p:pic>
      <p:pic>
        <p:nvPicPr>
          <p:cNvPr id="7" name="Imagem 6">
            <a:extLst>
              <a:ext uri="{FF2B5EF4-FFF2-40B4-BE49-F238E27FC236}">
                <a16:creationId xmlns:a16="http://schemas.microsoft.com/office/drawing/2014/main" id="{588BD207-3821-1849-B802-5F636C462E8B}"/>
              </a:ext>
            </a:extLst>
          </p:cNvPr>
          <p:cNvPicPr>
            <a:picLocks/>
          </p:cNvPicPr>
          <p:nvPr/>
        </p:nvPicPr>
        <p:blipFill rotWithShape="1">
          <a:blip r:embed="rId4">
            <a:alphaModFix/>
          </a:blip>
          <a:srcRect t="2688"/>
          <a:stretch/>
        </p:blipFill>
        <p:spPr>
          <a:xfrm>
            <a:off x="648000" y="710568"/>
            <a:ext cx="4572000" cy="1213200"/>
          </a:xfrm>
          <a:prstGeom prst="rect">
            <a:avLst/>
          </a:prstGeom>
        </p:spPr>
      </p:pic>
      <p:sp>
        <p:nvSpPr>
          <p:cNvPr id="9" name="CaixaDeTexto 8">
            <a:extLst>
              <a:ext uri="{FF2B5EF4-FFF2-40B4-BE49-F238E27FC236}">
                <a16:creationId xmlns:a16="http://schemas.microsoft.com/office/drawing/2014/main" id="{910D32F2-C6DB-DA1A-86D3-912368D5AAF2}"/>
              </a:ext>
            </a:extLst>
          </p:cNvPr>
          <p:cNvSpPr txBox="1"/>
          <p:nvPr/>
        </p:nvSpPr>
        <p:spPr>
          <a:xfrm>
            <a:off x="6753281" y="710568"/>
            <a:ext cx="1764000" cy="936000"/>
          </a:xfrm>
          <a:prstGeom prst="rect">
            <a:avLst/>
          </a:prstGeom>
          <a:gradFill>
            <a:gsLst>
              <a:gs pos="0">
                <a:srgbClr val="3F54A6"/>
              </a:gs>
              <a:gs pos="48000">
                <a:srgbClr val="3F54A6"/>
              </a:gs>
              <a:gs pos="100000">
                <a:srgbClr val="3584B7"/>
              </a:gs>
            </a:gsLst>
            <a:lin ang="16200000" scaled="1"/>
          </a:gradFill>
        </p:spPr>
        <p:txBody>
          <a:bodyPr wrap="square" rtlCol="0">
            <a:spAutoFit/>
          </a:bodyPr>
          <a:lstStyle/>
          <a:p>
            <a:endParaRPr lang="pt-BR"/>
          </a:p>
        </p:txBody>
      </p:sp>
      <p:pic>
        <p:nvPicPr>
          <p:cNvPr id="11" name="Picture 8" descr="Premier League (EPL) Logo Original PNG Download - Logo For Free">
            <a:extLst>
              <a:ext uri="{FF2B5EF4-FFF2-40B4-BE49-F238E27FC236}">
                <a16:creationId xmlns:a16="http://schemas.microsoft.com/office/drawing/2014/main" id="{73795589-42DC-66DF-CA73-D41E4CC579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777" b="9338"/>
          <a:stretch/>
        </p:blipFill>
        <p:spPr bwMode="auto">
          <a:xfrm>
            <a:off x="6673879" y="453535"/>
            <a:ext cx="1922801" cy="1439908"/>
          </a:xfrm>
          <a:prstGeom prst="rect">
            <a:avLst/>
          </a:prstGeom>
          <a:noFill/>
          <a:extLst>
            <a:ext uri="{909E8E84-426E-40DD-AFC4-6F175D3DCCD1}">
              <a14:hiddenFill xmlns:a14="http://schemas.microsoft.com/office/drawing/2010/main">
                <a:solidFill>
                  <a:srgbClr val="FFFFFF"/>
                </a:solidFill>
              </a14:hiddenFill>
            </a:ext>
          </a:extLst>
        </p:spPr>
      </p:pic>
      <p:sp>
        <p:nvSpPr>
          <p:cNvPr id="13" name="Retângulo: Cantos Arredondados 12">
            <a:extLst>
              <a:ext uri="{FF2B5EF4-FFF2-40B4-BE49-F238E27FC236}">
                <a16:creationId xmlns:a16="http://schemas.microsoft.com/office/drawing/2014/main" id="{F31C17EA-244C-6F3C-A27C-A07099D44113}"/>
              </a:ext>
            </a:extLst>
          </p:cNvPr>
          <p:cNvSpPr/>
          <p:nvPr/>
        </p:nvSpPr>
        <p:spPr>
          <a:xfrm>
            <a:off x="623056" y="3766748"/>
            <a:ext cx="1842062" cy="317500"/>
          </a:xfrm>
          <a:prstGeom prst="roundRect">
            <a:avLst/>
          </a:prstGeom>
          <a:solidFill>
            <a:schemeClr val="bg1">
              <a:alpha val="59000"/>
            </a:schemeClr>
          </a:solidFill>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lide Number Placeholder 4">
            <a:extLst>
              <a:ext uri="{FF2B5EF4-FFF2-40B4-BE49-F238E27FC236}">
                <a16:creationId xmlns:a16="http://schemas.microsoft.com/office/drawing/2014/main" id="{F7E94E2E-0423-3F8B-3992-7F74A65CBE3A}"/>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solidFill>
                  <a:schemeClr val="bg1"/>
                </a:solidFill>
                <a:latin typeface="Rubik" panose="020B0604020202020204" charset="-79"/>
                <a:cs typeface="Rubik" panose="020B0604020202020204" charset="-79"/>
              </a:rPr>
              <a:pPr/>
              <a:t>22</a:t>
            </a:fld>
            <a:endParaRPr lang="en">
              <a:solidFill>
                <a:schemeClr val="bg1"/>
              </a:solidFill>
              <a:latin typeface="Rubik" panose="020B0604020202020204" charset="-79"/>
              <a:cs typeface="Rubik" panose="020B0604020202020204"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childTnLst>
                          </p:cTn>
                        </p:par>
                        <p:par>
                          <p:cTn id="8" fill="hold">
                            <p:stCondLst>
                              <p:cond delay="250"/>
                            </p:stCondLst>
                            <p:childTnLst>
                              <p:par>
                                <p:cTn id="9" presetID="10" presetClass="exit" presetSubtype="0" fill="hold" grpId="1" nodeType="afterEffect">
                                  <p:stCondLst>
                                    <p:cond delay="0"/>
                                  </p:stCondLst>
                                  <p:childTnLst>
                                    <p:animEffect transition="out" filter="fade">
                                      <p:cBhvr>
                                        <p:cTn id="10" dur="100"/>
                                        <p:tgtEl>
                                          <p:spTgt spid="13"/>
                                        </p:tgtEl>
                                      </p:cBhvr>
                                    </p:animEffect>
                                    <p:set>
                                      <p:cBhvr>
                                        <p:cTn id="11" dur="1" fill="hold">
                                          <p:stCondLst>
                                            <p:cond delay="99"/>
                                          </p:stCondLst>
                                        </p:cTn>
                                        <p:tgtEl>
                                          <p:spTgt spid="13"/>
                                        </p:tgtEl>
                                        <p:attrNameLst>
                                          <p:attrName>style.visibility</p:attrName>
                                        </p:attrNameLst>
                                      </p:cBhvr>
                                      <p:to>
                                        <p:strVal val="hidden"/>
                                      </p:to>
                                    </p:set>
                                  </p:childTnLst>
                                </p:cTn>
                              </p:par>
                            </p:childTnLst>
                          </p:cTn>
                        </p:par>
                        <p:par>
                          <p:cTn id="12" fill="hold">
                            <p:stCondLst>
                              <p:cond delay="35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11" name="Imagem 10">
            <a:extLst>
              <a:ext uri="{FF2B5EF4-FFF2-40B4-BE49-F238E27FC236}">
                <a16:creationId xmlns:a16="http://schemas.microsoft.com/office/drawing/2014/main" id="{81E8B4CE-C5B0-3A45-B7AA-04F1F4646B42}"/>
              </a:ext>
            </a:extLst>
          </p:cNvPr>
          <p:cNvPicPr>
            <a:picLocks noChangeAspect="1"/>
          </p:cNvPicPr>
          <p:nvPr/>
        </p:nvPicPr>
        <p:blipFill>
          <a:blip r:embed="rId3"/>
          <a:stretch>
            <a:fillRect/>
          </a:stretch>
        </p:blipFill>
        <p:spPr>
          <a:xfrm>
            <a:off x="761290" y="589555"/>
            <a:ext cx="7648932" cy="3993734"/>
          </a:xfrm>
          <a:prstGeom prst="rect">
            <a:avLst/>
          </a:prstGeom>
        </p:spPr>
      </p:pic>
      <p:sp>
        <p:nvSpPr>
          <p:cNvPr id="12" name="Forma Livre: Forma 11">
            <a:extLst>
              <a:ext uri="{FF2B5EF4-FFF2-40B4-BE49-F238E27FC236}">
                <a16:creationId xmlns:a16="http://schemas.microsoft.com/office/drawing/2014/main" id="{DCA8A33B-4712-27BD-C1CD-DAED00E7CF98}"/>
              </a:ext>
            </a:extLst>
          </p:cNvPr>
          <p:cNvSpPr/>
          <p:nvPr/>
        </p:nvSpPr>
        <p:spPr>
          <a:xfrm>
            <a:off x="4673600" y="3291564"/>
            <a:ext cx="1051330" cy="904625"/>
          </a:xfrm>
          <a:custGeom>
            <a:avLst/>
            <a:gdLst>
              <a:gd name="connsiteX0" fmla="*/ 0 w 1085850"/>
              <a:gd name="connsiteY0" fmla="*/ 247650 h 949798"/>
              <a:gd name="connsiteX1" fmla="*/ 3175 w 1085850"/>
              <a:gd name="connsiteY1" fmla="*/ 247650 h 949798"/>
              <a:gd name="connsiteX2" fmla="*/ 104775 w 1085850"/>
              <a:gd name="connsiteY2" fmla="*/ 250825 h 949798"/>
              <a:gd name="connsiteX3" fmla="*/ 120650 w 1085850"/>
              <a:gd name="connsiteY3" fmla="*/ 244475 h 949798"/>
              <a:gd name="connsiteX4" fmla="*/ 149225 w 1085850"/>
              <a:gd name="connsiteY4" fmla="*/ 231775 h 949798"/>
              <a:gd name="connsiteX5" fmla="*/ 180975 w 1085850"/>
              <a:gd name="connsiteY5" fmla="*/ 228600 h 949798"/>
              <a:gd name="connsiteX6" fmla="*/ 196850 w 1085850"/>
              <a:gd name="connsiteY6" fmla="*/ 225425 h 949798"/>
              <a:gd name="connsiteX7" fmla="*/ 225425 w 1085850"/>
              <a:gd name="connsiteY7" fmla="*/ 219075 h 949798"/>
              <a:gd name="connsiteX8" fmla="*/ 257175 w 1085850"/>
              <a:gd name="connsiteY8" fmla="*/ 206375 h 949798"/>
              <a:gd name="connsiteX9" fmla="*/ 295275 w 1085850"/>
              <a:gd name="connsiteY9" fmla="*/ 200025 h 949798"/>
              <a:gd name="connsiteX10" fmla="*/ 307975 w 1085850"/>
              <a:gd name="connsiteY10" fmla="*/ 193675 h 949798"/>
              <a:gd name="connsiteX11" fmla="*/ 336550 w 1085850"/>
              <a:gd name="connsiteY11" fmla="*/ 177800 h 949798"/>
              <a:gd name="connsiteX12" fmla="*/ 371475 w 1085850"/>
              <a:gd name="connsiteY12" fmla="*/ 168275 h 949798"/>
              <a:gd name="connsiteX13" fmla="*/ 381000 w 1085850"/>
              <a:gd name="connsiteY13" fmla="*/ 165100 h 949798"/>
              <a:gd name="connsiteX14" fmla="*/ 412750 w 1085850"/>
              <a:gd name="connsiteY14" fmla="*/ 142875 h 949798"/>
              <a:gd name="connsiteX15" fmla="*/ 444500 w 1085850"/>
              <a:gd name="connsiteY15" fmla="*/ 127000 h 949798"/>
              <a:gd name="connsiteX16" fmla="*/ 457200 w 1085850"/>
              <a:gd name="connsiteY16" fmla="*/ 120650 h 949798"/>
              <a:gd name="connsiteX17" fmla="*/ 479425 w 1085850"/>
              <a:gd name="connsiteY17" fmla="*/ 98425 h 949798"/>
              <a:gd name="connsiteX18" fmla="*/ 488950 w 1085850"/>
              <a:gd name="connsiteY18" fmla="*/ 88900 h 949798"/>
              <a:gd name="connsiteX19" fmla="*/ 498475 w 1085850"/>
              <a:gd name="connsiteY19" fmla="*/ 82550 h 949798"/>
              <a:gd name="connsiteX20" fmla="*/ 508000 w 1085850"/>
              <a:gd name="connsiteY20" fmla="*/ 73025 h 949798"/>
              <a:gd name="connsiteX21" fmla="*/ 520700 w 1085850"/>
              <a:gd name="connsiteY21" fmla="*/ 66675 h 949798"/>
              <a:gd name="connsiteX22" fmla="*/ 530225 w 1085850"/>
              <a:gd name="connsiteY22" fmla="*/ 53975 h 949798"/>
              <a:gd name="connsiteX23" fmla="*/ 546100 w 1085850"/>
              <a:gd name="connsiteY23" fmla="*/ 41275 h 949798"/>
              <a:gd name="connsiteX24" fmla="*/ 558800 w 1085850"/>
              <a:gd name="connsiteY24" fmla="*/ 22225 h 949798"/>
              <a:gd name="connsiteX25" fmla="*/ 565150 w 1085850"/>
              <a:gd name="connsiteY25" fmla="*/ 0 h 949798"/>
              <a:gd name="connsiteX26" fmla="*/ 1085850 w 1085850"/>
              <a:gd name="connsiteY26" fmla="*/ 536575 h 949798"/>
              <a:gd name="connsiteX27" fmla="*/ 1085850 w 1085850"/>
              <a:gd name="connsiteY27" fmla="*/ 536575 h 949798"/>
              <a:gd name="connsiteX28" fmla="*/ 1063625 w 1085850"/>
              <a:gd name="connsiteY28" fmla="*/ 552450 h 949798"/>
              <a:gd name="connsiteX29" fmla="*/ 1054100 w 1085850"/>
              <a:gd name="connsiteY29" fmla="*/ 555625 h 949798"/>
              <a:gd name="connsiteX30" fmla="*/ 1038225 w 1085850"/>
              <a:gd name="connsiteY30" fmla="*/ 568325 h 949798"/>
              <a:gd name="connsiteX31" fmla="*/ 1016000 w 1085850"/>
              <a:gd name="connsiteY31" fmla="*/ 577850 h 949798"/>
              <a:gd name="connsiteX32" fmla="*/ 993775 w 1085850"/>
              <a:gd name="connsiteY32" fmla="*/ 600075 h 949798"/>
              <a:gd name="connsiteX33" fmla="*/ 977900 w 1085850"/>
              <a:gd name="connsiteY33" fmla="*/ 628650 h 949798"/>
              <a:gd name="connsiteX34" fmla="*/ 949325 w 1085850"/>
              <a:gd name="connsiteY34" fmla="*/ 650875 h 949798"/>
              <a:gd name="connsiteX35" fmla="*/ 936625 w 1085850"/>
              <a:gd name="connsiteY35" fmla="*/ 657225 h 949798"/>
              <a:gd name="connsiteX36" fmla="*/ 927100 w 1085850"/>
              <a:gd name="connsiteY36" fmla="*/ 663575 h 949798"/>
              <a:gd name="connsiteX37" fmla="*/ 901700 w 1085850"/>
              <a:gd name="connsiteY37" fmla="*/ 669925 h 949798"/>
              <a:gd name="connsiteX38" fmla="*/ 876300 w 1085850"/>
              <a:gd name="connsiteY38" fmla="*/ 688975 h 949798"/>
              <a:gd name="connsiteX39" fmla="*/ 866775 w 1085850"/>
              <a:gd name="connsiteY39" fmla="*/ 698500 h 949798"/>
              <a:gd name="connsiteX40" fmla="*/ 831850 w 1085850"/>
              <a:gd name="connsiteY40" fmla="*/ 720725 h 949798"/>
              <a:gd name="connsiteX41" fmla="*/ 822325 w 1085850"/>
              <a:gd name="connsiteY41" fmla="*/ 730250 h 949798"/>
              <a:gd name="connsiteX42" fmla="*/ 793750 w 1085850"/>
              <a:gd name="connsiteY42" fmla="*/ 742950 h 949798"/>
              <a:gd name="connsiteX43" fmla="*/ 771525 w 1085850"/>
              <a:gd name="connsiteY43" fmla="*/ 755650 h 949798"/>
              <a:gd name="connsiteX44" fmla="*/ 749300 w 1085850"/>
              <a:gd name="connsiteY44" fmla="*/ 765175 h 949798"/>
              <a:gd name="connsiteX45" fmla="*/ 733425 w 1085850"/>
              <a:gd name="connsiteY45" fmla="*/ 771525 h 949798"/>
              <a:gd name="connsiteX46" fmla="*/ 723900 w 1085850"/>
              <a:gd name="connsiteY46" fmla="*/ 781050 h 949798"/>
              <a:gd name="connsiteX47" fmla="*/ 682625 w 1085850"/>
              <a:gd name="connsiteY47" fmla="*/ 800100 h 949798"/>
              <a:gd name="connsiteX48" fmla="*/ 650875 w 1085850"/>
              <a:gd name="connsiteY48" fmla="*/ 822325 h 949798"/>
              <a:gd name="connsiteX49" fmla="*/ 641350 w 1085850"/>
              <a:gd name="connsiteY49" fmla="*/ 828675 h 949798"/>
              <a:gd name="connsiteX50" fmla="*/ 625475 w 1085850"/>
              <a:gd name="connsiteY50" fmla="*/ 835025 h 949798"/>
              <a:gd name="connsiteX51" fmla="*/ 596900 w 1085850"/>
              <a:gd name="connsiteY51" fmla="*/ 841375 h 949798"/>
              <a:gd name="connsiteX52" fmla="*/ 584200 w 1085850"/>
              <a:gd name="connsiteY52" fmla="*/ 844550 h 949798"/>
              <a:gd name="connsiteX53" fmla="*/ 527050 w 1085850"/>
              <a:gd name="connsiteY53" fmla="*/ 850900 h 949798"/>
              <a:gd name="connsiteX54" fmla="*/ 517525 w 1085850"/>
              <a:gd name="connsiteY54" fmla="*/ 860425 h 949798"/>
              <a:gd name="connsiteX55" fmla="*/ 495300 w 1085850"/>
              <a:gd name="connsiteY55" fmla="*/ 866775 h 949798"/>
              <a:gd name="connsiteX56" fmla="*/ 473075 w 1085850"/>
              <a:gd name="connsiteY56" fmla="*/ 876300 h 949798"/>
              <a:gd name="connsiteX57" fmla="*/ 463550 w 1085850"/>
              <a:gd name="connsiteY57" fmla="*/ 882650 h 949798"/>
              <a:gd name="connsiteX58" fmla="*/ 441325 w 1085850"/>
              <a:gd name="connsiteY58" fmla="*/ 889000 h 949798"/>
              <a:gd name="connsiteX59" fmla="*/ 428625 w 1085850"/>
              <a:gd name="connsiteY59" fmla="*/ 895350 h 949798"/>
              <a:gd name="connsiteX60" fmla="*/ 412750 w 1085850"/>
              <a:gd name="connsiteY60" fmla="*/ 901700 h 949798"/>
              <a:gd name="connsiteX61" fmla="*/ 371475 w 1085850"/>
              <a:gd name="connsiteY61" fmla="*/ 908050 h 949798"/>
              <a:gd name="connsiteX62" fmla="*/ 311150 w 1085850"/>
              <a:gd name="connsiteY62" fmla="*/ 914400 h 949798"/>
              <a:gd name="connsiteX63" fmla="*/ 301625 w 1085850"/>
              <a:gd name="connsiteY63" fmla="*/ 917575 h 949798"/>
              <a:gd name="connsiteX64" fmla="*/ 282575 w 1085850"/>
              <a:gd name="connsiteY64" fmla="*/ 927100 h 949798"/>
              <a:gd name="connsiteX65" fmla="*/ 219075 w 1085850"/>
              <a:gd name="connsiteY65" fmla="*/ 936625 h 949798"/>
              <a:gd name="connsiteX66" fmla="*/ 63500 w 1085850"/>
              <a:gd name="connsiteY66" fmla="*/ 939800 h 949798"/>
              <a:gd name="connsiteX67" fmla="*/ 53975 w 1085850"/>
              <a:gd name="connsiteY67" fmla="*/ 946150 h 949798"/>
              <a:gd name="connsiteX68" fmla="*/ 3175 w 1085850"/>
              <a:gd name="connsiteY68" fmla="*/ 949325 h 949798"/>
              <a:gd name="connsiteX69" fmla="*/ 0 w 1085850"/>
              <a:gd name="connsiteY69" fmla="*/ 247650 h 94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085850" h="949798">
                <a:moveTo>
                  <a:pt x="0" y="247650"/>
                </a:moveTo>
                <a:cubicBezTo>
                  <a:pt x="0" y="130704"/>
                  <a:pt x="2117" y="247650"/>
                  <a:pt x="3175" y="247650"/>
                </a:cubicBezTo>
                <a:cubicBezTo>
                  <a:pt x="50852" y="255596"/>
                  <a:pt x="47062" y="257751"/>
                  <a:pt x="104775" y="250825"/>
                </a:cubicBezTo>
                <a:cubicBezTo>
                  <a:pt x="110434" y="250146"/>
                  <a:pt x="115462" y="246833"/>
                  <a:pt x="120650" y="244475"/>
                </a:cubicBezTo>
                <a:cubicBezTo>
                  <a:pt x="125437" y="242299"/>
                  <a:pt x="141100" y="233025"/>
                  <a:pt x="149225" y="231775"/>
                </a:cubicBezTo>
                <a:cubicBezTo>
                  <a:pt x="159737" y="230158"/>
                  <a:pt x="170432" y="230006"/>
                  <a:pt x="180975" y="228600"/>
                </a:cubicBezTo>
                <a:cubicBezTo>
                  <a:pt x="186324" y="227887"/>
                  <a:pt x="191541" y="226390"/>
                  <a:pt x="196850" y="225425"/>
                </a:cubicBezTo>
                <a:cubicBezTo>
                  <a:pt x="208968" y="223222"/>
                  <a:pt x="215113" y="223495"/>
                  <a:pt x="225425" y="219075"/>
                </a:cubicBezTo>
                <a:cubicBezTo>
                  <a:pt x="241617" y="212135"/>
                  <a:pt x="237162" y="210822"/>
                  <a:pt x="257175" y="206375"/>
                </a:cubicBezTo>
                <a:cubicBezTo>
                  <a:pt x="269744" y="203582"/>
                  <a:pt x="295275" y="200025"/>
                  <a:pt x="295275" y="200025"/>
                </a:cubicBezTo>
                <a:cubicBezTo>
                  <a:pt x="299508" y="197908"/>
                  <a:pt x="303838" y="195974"/>
                  <a:pt x="307975" y="193675"/>
                </a:cubicBezTo>
                <a:cubicBezTo>
                  <a:pt x="321523" y="186148"/>
                  <a:pt x="323228" y="183509"/>
                  <a:pt x="336550" y="177800"/>
                </a:cubicBezTo>
                <a:cubicBezTo>
                  <a:pt x="345076" y="174146"/>
                  <a:pt x="367023" y="169489"/>
                  <a:pt x="371475" y="168275"/>
                </a:cubicBezTo>
                <a:cubicBezTo>
                  <a:pt x="374704" y="167394"/>
                  <a:pt x="377825" y="166158"/>
                  <a:pt x="381000" y="165100"/>
                </a:cubicBezTo>
                <a:cubicBezTo>
                  <a:pt x="386796" y="160753"/>
                  <a:pt x="408059" y="144439"/>
                  <a:pt x="412750" y="142875"/>
                </a:cubicBezTo>
                <a:cubicBezTo>
                  <a:pt x="431577" y="136599"/>
                  <a:pt x="416292" y="142386"/>
                  <a:pt x="444500" y="127000"/>
                </a:cubicBezTo>
                <a:cubicBezTo>
                  <a:pt x="448655" y="124734"/>
                  <a:pt x="453537" y="123647"/>
                  <a:pt x="457200" y="120650"/>
                </a:cubicBezTo>
                <a:cubicBezTo>
                  <a:pt x="465309" y="114016"/>
                  <a:pt x="472017" y="105833"/>
                  <a:pt x="479425" y="98425"/>
                </a:cubicBezTo>
                <a:cubicBezTo>
                  <a:pt x="482600" y="95250"/>
                  <a:pt x="485214" y="91391"/>
                  <a:pt x="488950" y="88900"/>
                </a:cubicBezTo>
                <a:cubicBezTo>
                  <a:pt x="492125" y="86783"/>
                  <a:pt x="495544" y="84993"/>
                  <a:pt x="498475" y="82550"/>
                </a:cubicBezTo>
                <a:cubicBezTo>
                  <a:pt x="501924" y="79675"/>
                  <a:pt x="504346" y="75635"/>
                  <a:pt x="508000" y="73025"/>
                </a:cubicBezTo>
                <a:cubicBezTo>
                  <a:pt x="511851" y="70274"/>
                  <a:pt x="516467" y="68792"/>
                  <a:pt x="520700" y="66675"/>
                </a:cubicBezTo>
                <a:cubicBezTo>
                  <a:pt x="523875" y="62442"/>
                  <a:pt x="526483" y="57717"/>
                  <a:pt x="530225" y="53975"/>
                </a:cubicBezTo>
                <a:cubicBezTo>
                  <a:pt x="535017" y="49183"/>
                  <a:pt x="541567" y="46312"/>
                  <a:pt x="546100" y="41275"/>
                </a:cubicBezTo>
                <a:cubicBezTo>
                  <a:pt x="551205" y="35602"/>
                  <a:pt x="558800" y="22225"/>
                  <a:pt x="558800" y="22225"/>
                </a:cubicBezTo>
                <a:cubicBezTo>
                  <a:pt x="562439" y="4029"/>
                  <a:pt x="559562" y="11177"/>
                  <a:pt x="565150" y="0"/>
                </a:cubicBezTo>
                <a:lnTo>
                  <a:pt x="1085850" y="536575"/>
                </a:lnTo>
                <a:lnTo>
                  <a:pt x="1085850" y="536575"/>
                </a:lnTo>
                <a:cubicBezTo>
                  <a:pt x="1078442" y="541867"/>
                  <a:pt x="1071432" y="547766"/>
                  <a:pt x="1063625" y="552450"/>
                </a:cubicBezTo>
                <a:cubicBezTo>
                  <a:pt x="1060755" y="554172"/>
                  <a:pt x="1056938" y="553851"/>
                  <a:pt x="1054100" y="555625"/>
                </a:cubicBezTo>
                <a:cubicBezTo>
                  <a:pt x="1048353" y="559217"/>
                  <a:pt x="1043864" y="564566"/>
                  <a:pt x="1038225" y="568325"/>
                </a:cubicBezTo>
                <a:cubicBezTo>
                  <a:pt x="1030378" y="573556"/>
                  <a:pt x="1024467" y="575028"/>
                  <a:pt x="1016000" y="577850"/>
                </a:cubicBezTo>
                <a:cubicBezTo>
                  <a:pt x="1001644" y="599384"/>
                  <a:pt x="1020172" y="573678"/>
                  <a:pt x="993775" y="600075"/>
                </a:cubicBezTo>
                <a:cubicBezTo>
                  <a:pt x="974019" y="619831"/>
                  <a:pt x="993551" y="605173"/>
                  <a:pt x="977900" y="628650"/>
                </a:cubicBezTo>
                <a:cubicBezTo>
                  <a:pt x="970829" y="639256"/>
                  <a:pt x="960033" y="644926"/>
                  <a:pt x="949325" y="650875"/>
                </a:cubicBezTo>
                <a:cubicBezTo>
                  <a:pt x="945188" y="653174"/>
                  <a:pt x="940734" y="654877"/>
                  <a:pt x="936625" y="657225"/>
                </a:cubicBezTo>
                <a:cubicBezTo>
                  <a:pt x="933312" y="659118"/>
                  <a:pt x="930686" y="662271"/>
                  <a:pt x="927100" y="663575"/>
                </a:cubicBezTo>
                <a:cubicBezTo>
                  <a:pt x="918898" y="666557"/>
                  <a:pt x="901700" y="669925"/>
                  <a:pt x="901700" y="669925"/>
                </a:cubicBezTo>
                <a:cubicBezTo>
                  <a:pt x="868525" y="703100"/>
                  <a:pt x="907896" y="666407"/>
                  <a:pt x="876300" y="688975"/>
                </a:cubicBezTo>
                <a:cubicBezTo>
                  <a:pt x="872646" y="691585"/>
                  <a:pt x="870250" y="695657"/>
                  <a:pt x="866775" y="698500"/>
                </a:cubicBezTo>
                <a:cubicBezTo>
                  <a:pt x="842646" y="718242"/>
                  <a:pt x="850167" y="714619"/>
                  <a:pt x="831850" y="720725"/>
                </a:cubicBezTo>
                <a:cubicBezTo>
                  <a:pt x="828675" y="723900"/>
                  <a:pt x="826061" y="727759"/>
                  <a:pt x="822325" y="730250"/>
                </a:cubicBezTo>
                <a:cubicBezTo>
                  <a:pt x="801915" y="743857"/>
                  <a:pt x="809240" y="736311"/>
                  <a:pt x="793750" y="742950"/>
                </a:cubicBezTo>
                <a:cubicBezTo>
                  <a:pt x="774561" y="751174"/>
                  <a:pt x="787468" y="746540"/>
                  <a:pt x="771525" y="755650"/>
                </a:cubicBezTo>
                <a:cubicBezTo>
                  <a:pt x="757334" y="763759"/>
                  <a:pt x="762253" y="760318"/>
                  <a:pt x="749300" y="765175"/>
                </a:cubicBezTo>
                <a:cubicBezTo>
                  <a:pt x="743964" y="767176"/>
                  <a:pt x="738717" y="769408"/>
                  <a:pt x="733425" y="771525"/>
                </a:cubicBezTo>
                <a:cubicBezTo>
                  <a:pt x="730250" y="774700"/>
                  <a:pt x="727708" y="778670"/>
                  <a:pt x="723900" y="781050"/>
                </a:cubicBezTo>
                <a:cubicBezTo>
                  <a:pt x="699003" y="796611"/>
                  <a:pt x="713510" y="775392"/>
                  <a:pt x="682625" y="800100"/>
                </a:cubicBezTo>
                <a:cubicBezTo>
                  <a:pt x="658529" y="819377"/>
                  <a:pt x="675659" y="806835"/>
                  <a:pt x="650875" y="822325"/>
                </a:cubicBezTo>
                <a:cubicBezTo>
                  <a:pt x="647639" y="824347"/>
                  <a:pt x="644763" y="826968"/>
                  <a:pt x="641350" y="828675"/>
                </a:cubicBezTo>
                <a:cubicBezTo>
                  <a:pt x="636252" y="831224"/>
                  <a:pt x="630882" y="833223"/>
                  <a:pt x="625475" y="835025"/>
                </a:cubicBezTo>
                <a:cubicBezTo>
                  <a:pt x="617732" y="837606"/>
                  <a:pt x="604449" y="839697"/>
                  <a:pt x="596900" y="841375"/>
                </a:cubicBezTo>
                <a:cubicBezTo>
                  <a:pt x="592640" y="842322"/>
                  <a:pt x="588524" y="843960"/>
                  <a:pt x="584200" y="844550"/>
                </a:cubicBezTo>
                <a:cubicBezTo>
                  <a:pt x="565209" y="847140"/>
                  <a:pt x="527050" y="850900"/>
                  <a:pt x="527050" y="850900"/>
                </a:cubicBezTo>
                <a:cubicBezTo>
                  <a:pt x="523875" y="854075"/>
                  <a:pt x="521261" y="857934"/>
                  <a:pt x="517525" y="860425"/>
                </a:cubicBezTo>
                <a:cubicBezTo>
                  <a:pt x="514792" y="862247"/>
                  <a:pt x="496994" y="866352"/>
                  <a:pt x="495300" y="866775"/>
                </a:cubicBezTo>
                <a:cubicBezTo>
                  <a:pt x="471387" y="882717"/>
                  <a:pt x="501778" y="863999"/>
                  <a:pt x="473075" y="876300"/>
                </a:cubicBezTo>
                <a:cubicBezTo>
                  <a:pt x="469568" y="877803"/>
                  <a:pt x="467093" y="881233"/>
                  <a:pt x="463550" y="882650"/>
                </a:cubicBezTo>
                <a:cubicBezTo>
                  <a:pt x="456396" y="885511"/>
                  <a:pt x="448566" y="886367"/>
                  <a:pt x="441325" y="889000"/>
                </a:cubicBezTo>
                <a:cubicBezTo>
                  <a:pt x="436877" y="890617"/>
                  <a:pt x="432950" y="893428"/>
                  <a:pt x="428625" y="895350"/>
                </a:cubicBezTo>
                <a:cubicBezTo>
                  <a:pt x="423417" y="897665"/>
                  <a:pt x="418157" y="899898"/>
                  <a:pt x="412750" y="901700"/>
                </a:cubicBezTo>
                <a:cubicBezTo>
                  <a:pt x="398552" y="906433"/>
                  <a:pt x="387256" y="906077"/>
                  <a:pt x="371475" y="908050"/>
                </a:cubicBezTo>
                <a:cubicBezTo>
                  <a:pt x="321702" y="914272"/>
                  <a:pt x="382136" y="908485"/>
                  <a:pt x="311150" y="914400"/>
                </a:cubicBezTo>
                <a:cubicBezTo>
                  <a:pt x="307975" y="915458"/>
                  <a:pt x="304683" y="916216"/>
                  <a:pt x="301625" y="917575"/>
                </a:cubicBezTo>
                <a:cubicBezTo>
                  <a:pt x="295137" y="920458"/>
                  <a:pt x="289310" y="924855"/>
                  <a:pt x="282575" y="927100"/>
                </a:cubicBezTo>
                <a:cubicBezTo>
                  <a:pt x="264550" y="933108"/>
                  <a:pt x="237407" y="936014"/>
                  <a:pt x="219075" y="936625"/>
                </a:cubicBezTo>
                <a:cubicBezTo>
                  <a:pt x="167235" y="938353"/>
                  <a:pt x="115358" y="938742"/>
                  <a:pt x="63500" y="939800"/>
                </a:cubicBezTo>
                <a:cubicBezTo>
                  <a:pt x="60325" y="941917"/>
                  <a:pt x="57548" y="944810"/>
                  <a:pt x="53975" y="946150"/>
                </a:cubicBezTo>
                <a:cubicBezTo>
                  <a:pt x="39420" y="951608"/>
                  <a:pt x="16022" y="949325"/>
                  <a:pt x="3175" y="949325"/>
                </a:cubicBezTo>
                <a:cubicBezTo>
                  <a:pt x="5292" y="715433"/>
                  <a:pt x="0" y="364596"/>
                  <a:pt x="0" y="247650"/>
                </a:cubicBezTo>
                <a:close/>
              </a:path>
            </a:pathLst>
          </a:custGeom>
          <a:solidFill>
            <a:schemeClr val="bg1">
              <a:alpha val="52000"/>
            </a:schemeClr>
          </a:solidFill>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descr="Interface gráfica do usuário, Aplicativo&#10;&#10;Descrição gerada automaticamente">
            <a:extLst>
              <a:ext uri="{FF2B5EF4-FFF2-40B4-BE49-F238E27FC236}">
                <a16:creationId xmlns:a16="http://schemas.microsoft.com/office/drawing/2014/main" id="{164781E8-4DC2-549D-5DDE-746292C77904}"/>
              </a:ext>
            </a:extLst>
          </p:cNvPr>
          <p:cNvPicPr>
            <a:picLocks noChangeAspect="1"/>
          </p:cNvPicPr>
          <p:nvPr/>
        </p:nvPicPr>
        <p:blipFill>
          <a:blip r:embed="rId4"/>
          <a:stretch>
            <a:fillRect/>
          </a:stretch>
        </p:blipFill>
        <p:spPr>
          <a:xfrm>
            <a:off x="1434157" y="947311"/>
            <a:ext cx="6402898" cy="3387328"/>
          </a:xfrm>
          <a:prstGeom prst="rect">
            <a:avLst/>
          </a:prstGeom>
        </p:spPr>
      </p:pic>
      <p:sp>
        <p:nvSpPr>
          <p:cNvPr id="6" name="CaixaDeTexto 5">
            <a:extLst>
              <a:ext uri="{FF2B5EF4-FFF2-40B4-BE49-F238E27FC236}">
                <a16:creationId xmlns:a16="http://schemas.microsoft.com/office/drawing/2014/main" id="{030CDC51-2EF4-F5C2-F2C5-3D8732215FC9}"/>
              </a:ext>
            </a:extLst>
          </p:cNvPr>
          <p:cNvSpPr txBox="1"/>
          <p:nvPr/>
        </p:nvSpPr>
        <p:spPr>
          <a:xfrm>
            <a:off x="3970591" y="2077466"/>
            <a:ext cx="874778" cy="856342"/>
          </a:xfrm>
          <a:prstGeom prst="rect">
            <a:avLst/>
          </a:prstGeom>
          <a:noFill/>
        </p:spPr>
        <p:txBody>
          <a:bodyPr wrap="square" rtlCol="0">
            <a:spAutoFit/>
          </a:bodyPr>
          <a:lstStyle/>
          <a:p>
            <a:endParaRPr lang="pt-BR"/>
          </a:p>
        </p:txBody>
      </p:sp>
      <p:sp>
        <p:nvSpPr>
          <p:cNvPr id="7" name="CaixaDeTexto 6">
            <a:extLst>
              <a:ext uri="{FF2B5EF4-FFF2-40B4-BE49-F238E27FC236}">
                <a16:creationId xmlns:a16="http://schemas.microsoft.com/office/drawing/2014/main" id="{70007309-D1D3-89A5-1FD2-65BB4B427B9E}"/>
              </a:ext>
            </a:extLst>
          </p:cNvPr>
          <p:cNvSpPr txBox="1"/>
          <p:nvPr/>
        </p:nvSpPr>
        <p:spPr>
          <a:xfrm>
            <a:off x="1513171" y="3743876"/>
            <a:ext cx="1200121" cy="504382"/>
          </a:xfrm>
          <a:prstGeom prst="rect">
            <a:avLst/>
          </a:prstGeom>
          <a:solidFill>
            <a:srgbClr val="16191C"/>
          </a:solidFill>
        </p:spPr>
        <p:txBody>
          <a:bodyPr wrap="square" rtlCol="0">
            <a:spAutoFit/>
          </a:bodyPr>
          <a:lstStyle/>
          <a:p>
            <a:endParaRPr lang="pt-BR"/>
          </a:p>
        </p:txBody>
      </p:sp>
      <p:sp>
        <p:nvSpPr>
          <p:cNvPr id="8" name="Slide Number Placeholder 4">
            <a:extLst>
              <a:ext uri="{FF2B5EF4-FFF2-40B4-BE49-F238E27FC236}">
                <a16:creationId xmlns:a16="http://schemas.microsoft.com/office/drawing/2014/main" id="{287FB1F6-3C0E-74C6-2711-125E8441668E}"/>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solidFill>
                  <a:schemeClr val="bg1"/>
                </a:solidFill>
                <a:latin typeface="Rubik" panose="020B0604020202020204" charset="-79"/>
                <a:cs typeface="Rubik" panose="020B0604020202020204" charset="-79"/>
              </a:rPr>
              <a:pPr/>
              <a:t>23</a:t>
            </a:fld>
            <a:endParaRPr lang="en">
              <a:solidFill>
                <a:schemeClr val="bg1"/>
              </a:solidFill>
              <a:latin typeface="Rubik" panose="020B0604020202020204" charset="-79"/>
              <a:cs typeface="Rubik" panose="020B0604020202020204"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xit" presetSubtype="0" fill="hold" grpId="1" nodeType="afterEffect">
                                  <p:stCondLst>
                                    <p:cond delay="0"/>
                                  </p:stCondLst>
                                  <p:childTnLst>
                                    <p:animEffect transition="out" filter="fade">
                                      <p:cBhvr>
                                        <p:cTn id="10" dur="250"/>
                                        <p:tgtEl>
                                          <p:spTgt spid="12"/>
                                        </p:tgtEl>
                                      </p:cBhvr>
                                    </p:animEffect>
                                    <p:set>
                                      <p:cBhvr>
                                        <p:cTn id="11" dur="1" fill="hold">
                                          <p:stCondLst>
                                            <p:cond delay="249"/>
                                          </p:stCondLst>
                                        </p:cTn>
                                        <p:tgtEl>
                                          <p:spTgt spid="12"/>
                                        </p:tgtEl>
                                        <p:attrNameLst>
                                          <p:attrName>style.visibility</p:attrName>
                                        </p:attrNameLst>
                                      </p:cBhvr>
                                      <p:to>
                                        <p:strVal val="hidden"/>
                                      </p:to>
                                    </p:se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ppt_x</p:attrName>
                                        </p:attrNameLst>
                                      </p:cBhvr>
                                      <p:tavLst>
                                        <p:tav tm="0">
                                          <p:val>
                                            <p:strVal val="#ppt_x"/>
                                          </p:val>
                                        </p:tav>
                                        <p:tav tm="100000">
                                          <p:val>
                                            <p:strVal val="#ppt_x"/>
                                          </p:val>
                                        </p:tav>
                                      </p:tavLst>
                                    </p:anim>
                                    <p:anim calcmode="lin" valueType="num">
                                      <p:cBhvr>
                                        <p:cTn id="17" dur="5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mo-saber-especialista-de-falta_Trim">
            <a:hlinkClick r:id="" action="ppaction://media"/>
            <a:extLst>
              <a:ext uri="{FF2B5EF4-FFF2-40B4-BE49-F238E27FC236}">
                <a16:creationId xmlns:a16="http://schemas.microsoft.com/office/drawing/2014/main" id="{68431616-3404-C473-D45E-983ED172149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9938"/>
          <a:stretch/>
        </p:blipFill>
        <p:spPr>
          <a:xfrm>
            <a:off x="-914400" y="-228600"/>
            <a:ext cx="11046504" cy="5596128"/>
          </a:xfrm>
          <a:prstGeom prst="rect">
            <a:avLst/>
          </a:prstGeom>
        </p:spPr>
      </p:pic>
      <p:sp>
        <p:nvSpPr>
          <p:cNvPr id="4" name="Rectangle 3">
            <a:extLst>
              <a:ext uri="{FF2B5EF4-FFF2-40B4-BE49-F238E27FC236}">
                <a16:creationId xmlns:a16="http://schemas.microsoft.com/office/drawing/2014/main" id="{3A7FF718-FE43-FE07-659A-8395DB9C7F6B}"/>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60000"/>
            </a:schemeClr>
          </a:solidFill>
          <a:ln>
            <a:solidFill>
              <a:schemeClr val="accent1">
                <a:shade val="50000"/>
                <a:alpha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Google Shape;2014;p65">
            <a:extLst>
              <a:ext uri="{FF2B5EF4-FFF2-40B4-BE49-F238E27FC236}">
                <a16:creationId xmlns:a16="http://schemas.microsoft.com/office/drawing/2014/main" id="{805D1692-D4DC-27F3-F214-7B4D749ED93A}"/>
              </a:ext>
            </a:extLst>
          </p:cNvPr>
          <p:cNvSpPr txBox="1">
            <a:spLocks/>
          </p:cNvSpPr>
          <p:nvPr/>
        </p:nvSpPr>
        <p:spPr>
          <a:xfrm>
            <a:off x="1654629" y="2285400"/>
            <a:ext cx="5834743"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Squada One"/>
              <a:buNone/>
              <a:defRPr sz="40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9pPr>
          </a:lstStyle>
          <a:p>
            <a:pPr algn="ctr"/>
            <a:r>
              <a:rPr lang="pt-BR" sz="4400" dirty="0">
                <a:solidFill>
                  <a:schemeClr val="bg1"/>
                </a:solidFill>
              </a:rPr>
              <a:t>COMO SABER SE HÁ UM</a:t>
            </a:r>
            <a:endParaRPr lang="pt-BR" sz="5400" dirty="0">
              <a:solidFill>
                <a:schemeClr val="bg1"/>
              </a:solidFill>
            </a:endParaRPr>
          </a:p>
          <a:p>
            <a:pPr algn="ctr"/>
            <a:r>
              <a:rPr lang="pt-BR" sz="5400" dirty="0">
                <a:solidFill>
                  <a:schemeClr val="accent1"/>
                </a:solidFill>
              </a:rPr>
              <a:t>ESPECIALISTA DE FALTA</a:t>
            </a:r>
          </a:p>
          <a:p>
            <a:pPr algn="ctr"/>
            <a:r>
              <a:rPr lang="pt-BR" sz="4400" dirty="0">
                <a:solidFill>
                  <a:schemeClr val="bg1"/>
                </a:solidFill>
              </a:rPr>
              <a:t>NO SEU TIME?</a:t>
            </a:r>
            <a:endParaRPr lang="pt-BR" sz="5400" dirty="0">
              <a:solidFill>
                <a:schemeClr val="bg1"/>
              </a:solidFill>
            </a:endParaRPr>
          </a:p>
        </p:txBody>
      </p:sp>
    </p:spTree>
    <p:extLst>
      <p:ext uri="{BB962C8B-B14F-4D97-AF65-F5344CB8AC3E}">
        <p14:creationId xmlns:p14="http://schemas.microsoft.com/office/powerpoint/2010/main" val="17083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7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4" name="Google Shape;2014;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solidFill>
                  <a:schemeClr val="accent1"/>
                </a:solidFill>
              </a:rPr>
              <a:t>Regressão</a:t>
            </a:r>
            <a:r>
              <a:rPr lang="en-US">
                <a:solidFill>
                  <a:schemeClr val="accent1"/>
                </a:solidFill>
              </a:rPr>
              <a:t> </a:t>
            </a:r>
            <a:r>
              <a:rPr lang="en-US" err="1">
                <a:solidFill>
                  <a:schemeClr val="accent1"/>
                </a:solidFill>
              </a:rPr>
              <a:t>Logística</a:t>
            </a:r>
            <a:endParaRPr lang="en-US">
              <a:solidFill>
                <a:schemeClr val="accent1"/>
              </a:solidFill>
            </a:endParaRPr>
          </a:p>
        </p:txBody>
      </p:sp>
      <p:pic>
        <p:nvPicPr>
          <p:cNvPr id="3" name="Picture 2" descr="Chart, line chart&#10;&#10;Description automatically generated">
            <a:extLst>
              <a:ext uri="{FF2B5EF4-FFF2-40B4-BE49-F238E27FC236}">
                <a16:creationId xmlns:a16="http://schemas.microsoft.com/office/drawing/2014/main" id="{B24D7023-081B-8818-2538-0F1F918D0CE1}"/>
              </a:ext>
            </a:extLst>
          </p:cNvPr>
          <p:cNvPicPr>
            <a:picLocks noChangeAspect="1"/>
          </p:cNvPicPr>
          <p:nvPr/>
        </p:nvPicPr>
        <p:blipFill>
          <a:blip r:embed="rId3"/>
          <a:stretch>
            <a:fillRect/>
          </a:stretch>
        </p:blipFill>
        <p:spPr>
          <a:xfrm>
            <a:off x="4792718" y="2587667"/>
            <a:ext cx="3878317" cy="2326990"/>
          </a:xfrm>
          <a:prstGeom prst="rect">
            <a:avLst/>
          </a:prstGeom>
        </p:spPr>
      </p:pic>
      <p:sp>
        <p:nvSpPr>
          <p:cNvPr id="4" name="TextBox 3">
            <a:extLst>
              <a:ext uri="{FF2B5EF4-FFF2-40B4-BE49-F238E27FC236}">
                <a16:creationId xmlns:a16="http://schemas.microsoft.com/office/drawing/2014/main" id="{F706D2B8-2657-11D5-130C-914C68ABF543}"/>
              </a:ext>
            </a:extLst>
          </p:cNvPr>
          <p:cNvSpPr txBox="1"/>
          <p:nvPr/>
        </p:nvSpPr>
        <p:spPr>
          <a:xfrm>
            <a:off x="546537" y="1524000"/>
            <a:ext cx="7798676" cy="954107"/>
          </a:xfrm>
          <a:prstGeom prst="rect">
            <a:avLst/>
          </a:prstGeom>
          <a:noFill/>
        </p:spPr>
        <p:txBody>
          <a:bodyPr wrap="square" rtlCol="0">
            <a:spAutoFit/>
          </a:bodyPr>
          <a:lstStyle/>
          <a:p>
            <a:r>
              <a:rPr lang="en-US" err="1">
                <a:latin typeface="Rubik" panose="020B0604020202020204" charset="-79"/>
                <a:cs typeface="Rubik" panose="020B0604020202020204" charset="-79"/>
              </a:rPr>
              <a:t>Temos</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uma</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coluna</a:t>
            </a:r>
            <a:r>
              <a:rPr lang="en-US">
                <a:latin typeface="Rubik" panose="020B0604020202020204" charset="-79"/>
                <a:cs typeface="Rubik" panose="020B0604020202020204" charset="-79"/>
              </a:rPr>
              <a:t> com o </a:t>
            </a:r>
            <a:r>
              <a:rPr lang="en-US" err="1">
                <a:latin typeface="Rubik" panose="020B0604020202020204" charset="-79"/>
                <a:cs typeface="Rubik" panose="020B0604020202020204" charset="-79"/>
              </a:rPr>
              <a:t>rótulo</a:t>
            </a:r>
            <a:r>
              <a:rPr lang="en-US">
                <a:latin typeface="Rubik" panose="020B0604020202020204" charset="-79"/>
                <a:cs typeface="Rubik" panose="020B0604020202020204" charset="-79"/>
              </a:rPr>
              <a:t> </a:t>
            </a:r>
            <a:r>
              <a:rPr lang="en-US">
                <a:solidFill>
                  <a:schemeClr val="tx2"/>
                </a:solidFill>
                <a:latin typeface="Rubik" panose="020B0604020202020204" charset="-79"/>
                <a:cs typeface="Rubik" panose="020B0604020202020204" charset="-79"/>
              </a:rPr>
              <a:t>#FK Specialist </a:t>
            </a:r>
            <a:r>
              <a:rPr lang="en-US">
                <a:latin typeface="Rubik" panose="020B0604020202020204" charset="-79"/>
                <a:cs typeface="Rubik" panose="020B0604020202020204" charset="-79"/>
              </a:rPr>
              <a:t>para </a:t>
            </a:r>
            <a:r>
              <a:rPr lang="en-US" err="1">
                <a:latin typeface="Rubik" panose="020B0604020202020204" charset="-79"/>
                <a:cs typeface="Rubik" panose="020B0604020202020204" charset="-79"/>
              </a:rPr>
              <a:t>os</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jogadores</a:t>
            </a:r>
            <a:r>
              <a:rPr lang="en-US">
                <a:latin typeface="Rubik" panose="020B0604020202020204" charset="-79"/>
                <a:cs typeface="Rubik" panose="020B0604020202020204" charset="-79"/>
              </a:rPr>
              <a:t> que </a:t>
            </a:r>
            <a:r>
              <a:rPr lang="en-US" err="1">
                <a:latin typeface="Rubik" panose="020B0604020202020204" charset="-79"/>
                <a:cs typeface="Rubik" panose="020B0604020202020204" charset="-79"/>
              </a:rPr>
              <a:t>são</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especialistas</a:t>
            </a:r>
            <a:r>
              <a:rPr lang="en-US">
                <a:latin typeface="Rubik" panose="020B0604020202020204" charset="-79"/>
                <a:cs typeface="Rubik" panose="020B0604020202020204" charset="-79"/>
              </a:rPr>
              <a:t> de </a:t>
            </a:r>
            <a:r>
              <a:rPr lang="en-US" err="1">
                <a:latin typeface="Rubik" panose="020B0604020202020204" charset="-79"/>
                <a:cs typeface="Rubik" panose="020B0604020202020204" charset="-79"/>
              </a:rPr>
              <a:t>tiro</a:t>
            </a:r>
            <a:r>
              <a:rPr lang="en-US">
                <a:latin typeface="Rubik" panose="020B0604020202020204" charset="-79"/>
                <a:cs typeface="Rubik" panose="020B0604020202020204" charset="-79"/>
              </a:rPr>
              <a:t> livre. </a:t>
            </a:r>
          </a:p>
          <a:p>
            <a:endParaRPr lang="en-US">
              <a:latin typeface="Rubik" panose="020B0604020202020204" charset="-79"/>
              <a:cs typeface="Rubik" panose="020B0604020202020204" charset="-79"/>
            </a:endParaRPr>
          </a:p>
          <a:p>
            <a:r>
              <a:rPr lang="en-US" err="1">
                <a:latin typeface="Rubik" panose="020B0604020202020204" charset="-79"/>
                <a:cs typeface="Rubik" panose="020B0604020202020204" charset="-79"/>
              </a:rPr>
              <a:t>Usaremos</a:t>
            </a:r>
            <a:r>
              <a:rPr lang="en-US">
                <a:latin typeface="Rubik" panose="020B0604020202020204" charset="-79"/>
                <a:cs typeface="Rubik" panose="020B0604020202020204" charset="-79"/>
              </a:rPr>
              <a:t> a </a:t>
            </a:r>
            <a:r>
              <a:rPr lang="en-US" err="1">
                <a:solidFill>
                  <a:schemeClr val="tx1"/>
                </a:solidFill>
                <a:latin typeface="Rubik" panose="020B0604020202020204" charset="-79"/>
                <a:cs typeface="Rubik" panose="020B0604020202020204" charset="-79"/>
              </a:rPr>
              <a:t>Regressão</a:t>
            </a:r>
            <a:r>
              <a:rPr lang="en-US">
                <a:solidFill>
                  <a:schemeClr val="tx1"/>
                </a:solidFill>
                <a:latin typeface="Rubik" panose="020B0604020202020204" charset="-79"/>
                <a:cs typeface="Rubik" panose="020B0604020202020204" charset="-79"/>
              </a:rPr>
              <a:t> </a:t>
            </a:r>
            <a:r>
              <a:rPr lang="en-US" err="1">
                <a:solidFill>
                  <a:schemeClr val="tx1"/>
                </a:solidFill>
                <a:latin typeface="Rubik" panose="020B0604020202020204" charset="-79"/>
                <a:cs typeface="Rubik" panose="020B0604020202020204" charset="-79"/>
              </a:rPr>
              <a:t>Logística</a:t>
            </a:r>
            <a:r>
              <a:rPr lang="en-US">
                <a:solidFill>
                  <a:schemeClr val="tx1"/>
                </a:solidFill>
                <a:latin typeface="Rubik" panose="020B0604020202020204" charset="-79"/>
                <a:cs typeface="Rubik" panose="020B0604020202020204" charset="-79"/>
              </a:rPr>
              <a:t> </a:t>
            </a:r>
            <a:r>
              <a:rPr lang="en-US">
                <a:latin typeface="Rubik" panose="020B0604020202020204" charset="-79"/>
                <a:cs typeface="Rubik" panose="020B0604020202020204" charset="-79"/>
              </a:rPr>
              <a:t>para </a:t>
            </a:r>
            <a:r>
              <a:rPr lang="en-US" err="1">
                <a:latin typeface="Rubik" panose="020B0604020202020204" charset="-79"/>
                <a:cs typeface="Rubik" panose="020B0604020202020204" charset="-79"/>
              </a:rPr>
              <a:t>classificar</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os</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jogadores</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em</a:t>
            </a:r>
            <a:r>
              <a:rPr lang="en-US">
                <a:latin typeface="Rubik" panose="020B0604020202020204" charset="-79"/>
                <a:cs typeface="Rubik" panose="020B0604020202020204" charset="-79"/>
              </a:rPr>
              <a:t> #FK Specialist </a:t>
            </a:r>
            <a:r>
              <a:rPr lang="en-US" err="1">
                <a:latin typeface="Rubik" panose="020B0604020202020204" charset="-79"/>
                <a:cs typeface="Rubik" panose="020B0604020202020204" charset="-79"/>
              </a:rPr>
              <a:t>ou</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não</a:t>
            </a:r>
            <a:r>
              <a:rPr lang="en-US">
                <a:latin typeface="Rubik" panose="020B0604020202020204" charset="-79"/>
                <a:cs typeface="Rubik" panose="020B0604020202020204" charset="-79"/>
              </a:rPr>
              <a:t>!</a:t>
            </a:r>
            <a:endParaRPr lang="pt-BR">
              <a:latin typeface="Rubik" panose="020B0604020202020204" charset="-79"/>
              <a:cs typeface="Rubik" panose="020B0604020202020204" charset="-79"/>
            </a:endParaRPr>
          </a:p>
        </p:txBody>
      </p:sp>
      <p:graphicFrame>
        <p:nvGraphicFramePr>
          <p:cNvPr id="14" name="Google Shape;1962;p63">
            <a:extLst>
              <a:ext uri="{FF2B5EF4-FFF2-40B4-BE49-F238E27FC236}">
                <a16:creationId xmlns:a16="http://schemas.microsoft.com/office/drawing/2014/main" id="{E26706E6-2154-8B86-12CE-FE32745F7A96}"/>
              </a:ext>
            </a:extLst>
          </p:cNvPr>
          <p:cNvGraphicFramePr/>
          <p:nvPr>
            <p:extLst>
              <p:ext uri="{D42A27DB-BD31-4B8C-83A1-F6EECF244321}">
                <p14:modId xmlns:p14="http://schemas.microsoft.com/office/powerpoint/2010/main" val="1990363982"/>
              </p:ext>
            </p:extLst>
          </p:nvPr>
        </p:nvGraphicFramePr>
        <p:xfrm>
          <a:off x="546537" y="3231184"/>
          <a:ext cx="1899195" cy="1039959"/>
        </p:xfrm>
        <a:graphic>
          <a:graphicData uri="http://schemas.openxmlformats.org/drawingml/2006/table">
            <a:tbl>
              <a:tblPr>
                <a:noFill/>
                <a:tableStyleId>{BF629536-FA27-4BE5-B8B5-CBB38D6E8C2A}</a:tableStyleId>
              </a:tblPr>
              <a:tblGrid>
                <a:gridCol w="1899195">
                  <a:extLst>
                    <a:ext uri="{9D8B030D-6E8A-4147-A177-3AD203B41FA5}">
                      <a16:colId xmlns:a16="http://schemas.microsoft.com/office/drawing/2014/main" val="20000"/>
                    </a:ext>
                  </a:extLst>
                </a:gridCol>
              </a:tblGrid>
              <a:tr h="363243">
                <a:tc>
                  <a:txBody>
                    <a:bodyPr/>
                    <a:lstStyle/>
                    <a:p>
                      <a:pPr marL="0" lvl="0" indent="0" algn="ctr" rtl="0">
                        <a:spcBef>
                          <a:spcPts val="0"/>
                        </a:spcBef>
                        <a:spcAft>
                          <a:spcPts val="0"/>
                        </a:spcAft>
                        <a:buNone/>
                      </a:pPr>
                      <a:r>
                        <a:rPr lang="pt-BR" sz="1700" b="0" i="0" u="none" strike="noStrike" cap="none">
                          <a:solidFill>
                            <a:schemeClr val="bg1"/>
                          </a:solidFill>
                          <a:latin typeface="Squada One"/>
                          <a:ea typeface="Squada One"/>
                          <a:cs typeface="Squada One"/>
                          <a:sym typeface="Squada One"/>
                        </a:rPr>
                        <a:t>PREDITORES</a:t>
                      </a: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598029">
                <a:tc>
                  <a:txBody>
                    <a:bodyPr/>
                    <a:lstStyle/>
                    <a:p>
                      <a:pPr marL="0" lvl="0" indent="0" algn="ctr" rtl="0">
                        <a:spcBef>
                          <a:spcPts val="0"/>
                        </a:spcBef>
                        <a:spcAft>
                          <a:spcPts val="0"/>
                        </a:spcAft>
                        <a:buNone/>
                      </a:pPr>
                      <a:r>
                        <a:rPr lang="en-US" sz="1700">
                          <a:solidFill>
                            <a:srgbClr val="FFFFFF"/>
                          </a:solidFill>
                          <a:latin typeface="Squada One"/>
                          <a:ea typeface="Squada One"/>
                          <a:cs typeface="Squada One"/>
                          <a:sym typeface="Squada One"/>
                        </a:rPr>
                        <a:t>SKILL_</a:t>
                      </a:r>
                      <a:r>
                        <a:rPr lang="en-US" sz="1700">
                          <a:solidFill>
                            <a:schemeClr val="tx2"/>
                          </a:solidFill>
                          <a:latin typeface="Squada One"/>
                          <a:ea typeface="Squada One"/>
                          <a:cs typeface="Squada One"/>
                          <a:sym typeface="Squada One"/>
                        </a:rPr>
                        <a:t>FK</a:t>
                      </a:r>
                      <a:r>
                        <a:rPr lang="en-US" sz="1700">
                          <a:solidFill>
                            <a:srgbClr val="FFFFFF"/>
                          </a:solidFill>
                          <a:latin typeface="Squada One"/>
                          <a:ea typeface="Squada One"/>
                          <a:cs typeface="Squada One"/>
                          <a:sym typeface="Squada One"/>
                        </a:rPr>
                        <a:t>_ACCURACY</a:t>
                      </a: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bl>
          </a:graphicData>
        </a:graphic>
      </p:graphicFrame>
      <p:graphicFrame>
        <p:nvGraphicFramePr>
          <p:cNvPr id="15" name="Google Shape;1962;p63">
            <a:extLst>
              <a:ext uri="{FF2B5EF4-FFF2-40B4-BE49-F238E27FC236}">
                <a16:creationId xmlns:a16="http://schemas.microsoft.com/office/drawing/2014/main" id="{3F040CD8-699C-F9D8-F850-6824478813A2}"/>
              </a:ext>
            </a:extLst>
          </p:cNvPr>
          <p:cNvGraphicFramePr/>
          <p:nvPr>
            <p:extLst>
              <p:ext uri="{D42A27DB-BD31-4B8C-83A1-F6EECF244321}">
                <p14:modId xmlns:p14="http://schemas.microsoft.com/office/powerpoint/2010/main" val="1254996450"/>
              </p:ext>
            </p:extLst>
          </p:nvPr>
        </p:nvGraphicFramePr>
        <p:xfrm>
          <a:off x="2988118" y="3231183"/>
          <a:ext cx="1583882" cy="1039959"/>
        </p:xfrm>
        <a:graphic>
          <a:graphicData uri="http://schemas.openxmlformats.org/drawingml/2006/table">
            <a:tbl>
              <a:tblPr>
                <a:noFill/>
                <a:tableStyleId>{BF629536-FA27-4BE5-B8B5-CBB38D6E8C2A}</a:tableStyleId>
              </a:tblPr>
              <a:tblGrid>
                <a:gridCol w="1583882">
                  <a:extLst>
                    <a:ext uri="{9D8B030D-6E8A-4147-A177-3AD203B41FA5}">
                      <a16:colId xmlns:a16="http://schemas.microsoft.com/office/drawing/2014/main" val="20000"/>
                    </a:ext>
                  </a:extLst>
                </a:gridCol>
              </a:tblGrid>
              <a:tr h="363243">
                <a:tc>
                  <a:txBody>
                    <a:bodyPr/>
                    <a:lstStyle/>
                    <a:p>
                      <a:pPr marL="0" lvl="0" indent="0" algn="ctr" rtl="0">
                        <a:spcBef>
                          <a:spcPts val="0"/>
                        </a:spcBef>
                        <a:spcAft>
                          <a:spcPts val="0"/>
                        </a:spcAft>
                        <a:buNone/>
                      </a:pPr>
                      <a:r>
                        <a:rPr lang="en" sz="1700" b="0" i="0" u="none" strike="noStrike" cap="none">
                          <a:solidFill>
                            <a:schemeClr val="bg1"/>
                          </a:solidFill>
                          <a:latin typeface="Squada One"/>
                          <a:ea typeface="Squada One"/>
                          <a:cs typeface="Squada One"/>
                          <a:sym typeface="Squada One"/>
                        </a:rPr>
                        <a:t>RÓTULOS</a:t>
                      </a:r>
                      <a:endParaRPr sz="1700" b="0" i="0" u="none" strike="noStrike" cap="none">
                        <a:solidFill>
                          <a:schemeClr val="bg1"/>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598029">
                <a:tc>
                  <a:txBody>
                    <a:bodyPr/>
                    <a:lstStyle/>
                    <a:p>
                      <a:pPr marL="0" lvl="0" indent="0" algn="ctr" rtl="0">
                        <a:spcBef>
                          <a:spcPts val="0"/>
                        </a:spcBef>
                        <a:spcAft>
                          <a:spcPts val="0"/>
                        </a:spcAft>
                        <a:buNone/>
                      </a:pPr>
                      <a:r>
                        <a:rPr lang="pt-BR" sz="1700">
                          <a:solidFill>
                            <a:srgbClr val="FFFFFF"/>
                          </a:solidFill>
                          <a:latin typeface="Squada One"/>
                          <a:ea typeface="Squada One"/>
                          <a:cs typeface="Squada One"/>
                          <a:sym typeface="Squada One"/>
                        </a:rPr>
                        <a:t>#</a:t>
                      </a:r>
                      <a:r>
                        <a:rPr lang="pt-BR" sz="1700">
                          <a:solidFill>
                            <a:schemeClr val="tx2"/>
                          </a:solidFill>
                          <a:latin typeface="Squada One"/>
                          <a:ea typeface="Squada One"/>
                          <a:cs typeface="Squada One"/>
                          <a:sym typeface="Squada One"/>
                        </a:rPr>
                        <a:t>FK</a:t>
                      </a:r>
                      <a:r>
                        <a:rPr lang="pt-BR" sz="1700">
                          <a:solidFill>
                            <a:srgbClr val="FFFFFF"/>
                          </a:solidFill>
                          <a:latin typeface="Squada One"/>
                          <a:ea typeface="Squada One"/>
                          <a:cs typeface="Squada One"/>
                          <a:sym typeface="Squada One"/>
                        </a:rPr>
                        <a:t> </a:t>
                      </a:r>
                      <a:r>
                        <a:rPr lang="pt-BR" sz="1700" err="1">
                          <a:solidFill>
                            <a:srgbClr val="FFFFFF"/>
                          </a:solidFill>
                          <a:latin typeface="Squada One"/>
                          <a:ea typeface="Squada One"/>
                          <a:cs typeface="Squada One"/>
                          <a:sym typeface="Squada One"/>
                        </a:rPr>
                        <a:t>Specialist</a:t>
                      </a:r>
                      <a:endParaRPr sz="1700">
                        <a:solidFill>
                          <a:srgbClr val="FFFFFF"/>
                        </a:solidFill>
                        <a:latin typeface="Squada One"/>
                        <a:ea typeface="Squada One"/>
                        <a:cs typeface="Squada One"/>
                        <a:sym typeface="Squada One"/>
                      </a:endParaRPr>
                    </a:p>
                  </a:txBody>
                  <a:tcPr marL="9142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chemeClr val="dk1"/>
                    </a:solidFill>
                  </a:tcPr>
                </a:tc>
                <a:extLst>
                  <a:ext uri="{0D108BD9-81ED-4DB2-BD59-A6C34878D82A}">
                    <a16:rowId xmlns:a16="http://schemas.microsoft.com/office/drawing/2014/main" val="10001"/>
                  </a:ext>
                </a:extLst>
              </a:tr>
            </a:tbl>
          </a:graphicData>
        </a:graphic>
      </p:graphicFrame>
      <p:sp>
        <p:nvSpPr>
          <p:cNvPr id="7" name="CaixaDeTexto 6">
            <a:extLst>
              <a:ext uri="{FF2B5EF4-FFF2-40B4-BE49-F238E27FC236}">
                <a16:creationId xmlns:a16="http://schemas.microsoft.com/office/drawing/2014/main" id="{0D8C8372-C9DA-4FBE-261C-D2D27C77CBBB}"/>
              </a:ext>
            </a:extLst>
          </p:cNvPr>
          <p:cNvSpPr txBox="1"/>
          <p:nvPr/>
        </p:nvSpPr>
        <p:spPr>
          <a:xfrm rot="5400000">
            <a:off x="7839362" y="4317320"/>
            <a:ext cx="1070255" cy="153888"/>
          </a:xfrm>
          <a:prstGeom prst="rect">
            <a:avLst/>
          </a:prstGeom>
          <a:noFill/>
        </p:spPr>
        <p:txBody>
          <a:bodyPr wrap="square" lIns="91440" tIns="45720" rIns="91440" bIns="45720" anchor="t">
            <a:spAutoFit/>
          </a:bodyPr>
          <a:lstStyle/>
          <a:p>
            <a:r>
              <a:rPr lang="pt-BR" sz="400">
                <a:solidFill>
                  <a:schemeClr val="bg1">
                    <a:lumMod val="75000"/>
                  </a:schemeClr>
                </a:solidFill>
                <a:ea typeface="Roboto"/>
              </a:rPr>
              <a:t>Figura meramente ilustrativa</a:t>
            </a:r>
            <a:endParaRPr lang="pt-BR" sz="400">
              <a:solidFill>
                <a:schemeClr val="bg1">
                  <a:lumMod val="75000"/>
                </a:schemeClr>
              </a:solidFill>
            </a:endParaRPr>
          </a:p>
        </p:txBody>
      </p:sp>
      <p:sp>
        <p:nvSpPr>
          <p:cNvPr id="8" name="Slide Number Placeholder 4">
            <a:extLst>
              <a:ext uri="{FF2B5EF4-FFF2-40B4-BE49-F238E27FC236}">
                <a16:creationId xmlns:a16="http://schemas.microsoft.com/office/drawing/2014/main" id="{544F8007-3A93-EB23-A4E3-AF65E54DDFA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25</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258660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4" name="Google Shape;2014;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solidFill>
                  <a:schemeClr val="accent1"/>
                </a:solidFill>
              </a:rPr>
              <a:t>Regressão</a:t>
            </a:r>
            <a:r>
              <a:rPr lang="en-US">
                <a:solidFill>
                  <a:schemeClr val="accent1"/>
                </a:solidFill>
              </a:rPr>
              <a:t> </a:t>
            </a:r>
            <a:r>
              <a:rPr lang="en-US" err="1">
                <a:solidFill>
                  <a:schemeClr val="accent1"/>
                </a:solidFill>
              </a:rPr>
              <a:t>Logística</a:t>
            </a:r>
            <a:r>
              <a:rPr lang="en-US">
                <a:solidFill>
                  <a:schemeClr val="accent1"/>
                </a:solidFill>
              </a:rPr>
              <a:t>: </a:t>
            </a:r>
            <a:r>
              <a:rPr lang="en-US" err="1">
                <a:solidFill>
                  <a:schemeClr val="bg1"/>
                </a:solidFill>
              </a:rPr>
              <a:t>Métricas</a:t>
            </a:r>
            <a:endParaRPr lang="en-US">
              <a:solidFill>
                <a:schemeClr val="bg1"/>
              </a:solidFill>
            </a:endParaRPr>
          </a:p>
        </p:txBody>
      </p:sp>
      <p:pic>
        <p:nvPicPr>
          <p:cNvPr id="1026" name="Picture 2">
            <a:extLst>
              <a:ext uri="{FF2B5EF4-FFF2-40B4-BE49-F238E27FC236}">
                <a16:creationId xmlns:a16="http://schemas.microsoft.com/office/drawing/2014/main" id="{9FC6689B-96B0-5CB6-E16C-F33FB1FF21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45" t="7110" b="5338"/>
          <a:stretch/>
        </p:blipFill>
        <p:spPr bwMode="auto">
          <a:xfrm>
            <a:off x="681071" y="2020469"/>
            <a:ext cx="3986224" cy="22197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Table 10">
            <a:extLst>
              <a:ext uri="{FF2B5EF4-FFF2-40B4-BE49-F238E27FC236}">
                <a16:creationId xmlns:a16="http://schemas.microsoft.com/office/drawing/2014/main" id="{5BBFA29C-3362-24AF-958F-873D738D9474}"/>
              </a:ext>
            </a:extLst>
          </p:cNvPr>
          <p:cNvGraphicFramePr>
            <a:graphicFrameLocks noGrp="1"/>
          </p:cNvGraphicFramePr>
          <p:nvPr>
            <p:extLst>
              <p:ext uri="{D42A27DB-BD31-4B8C-83A1-F6EECF244321}">
                <p14:modId xmlns:p14="http://schemas.microsoft.com/office/powerpoint/2010/main" val="1693245773"/>
              </p:ext>
            </p:extLst>
          </p:nvPr>
        </p:nvGraphicFramePr>
        <p:xfrm>
          <a:off x="5060551" y="1793577"/>
          <a:ext cx="3688958" cy="668655"/>
        </p:xfrm>
        <a:graphic>
          <a:graphicData uri="http://schemas.openxmlformats.org/drawingml/2006/table">
            <a:tbl>
              <a:tblPr firstRow="1" firstCol="1">
                <a:tableStyleId>{BF629536-FA27-4BE5-B8B5-CBB38D6E8C2A}</a:tableStyleId>
              </a:tblPr>
              <a:tblGrid>
                <a:gridCol w="491703">
                  <a:extLst>
                    <a:ext uri="{9D8B030D-6E8A-4147-A177-3AD203B41FA5}">
                      <a16:colId xmlns:a16="http://schemas.microsoft.com/office/drawing/2014/main" val="1520410186"/>
                    </a:ext>
                  </a:extLst>
                </a:gridCol>
                <a:gridCol w="965686">
                  <a:extLst>
                    <a:ext uri="{9D8B030D-6E8A-4147-A177-3AD203B41FA5}">
                      <a16:colId xmlns:a16="http://schemas.microsoft.com/office/drawing/2014/main" val="3718672205"/>
                    </a:ext>
                  </a:extLst>
                </a:gridCol>
                <a:gridCol w="870147">
                  <a:extLst>
                    <a:ext uri="{9D8B030D-6E8A-4147-A177-3AD203B41FA5}">
                      <a16:colId xmlns:a16="http://schemas.microsoft.com/office/drawing/2014/main" val="2572241829"/>
                    </a:ext>
                  </a:extLst>
                </a:gridCol>
                <a:gridCol w="680711">
                  <a:extLst>
                    <a:ext uri="{9D8B030D-6E8A-4147-A177-3AD203B41FA5}">
                      <a16:colId xmlns:a16="http://schemas.microsoft.com/office/drawing/2014/main" val="3976735268"/>
                    </a:ext>
                  </a:extLst>
                </a:gridCol>
                <a:gridCol w="680711">
                  <a:extLst>
                    <a:ext uri="{9D8B030D-6E8A-4147-A177-3AD203B41FA5}">
                      <a16:colId xmlns:a16="http://schemas.microsoft.com/office/drawing/2014/main" val="378919007"/>
                    </a:ext>
                  </a:extLst>
                </a:gridCol>
              </a:tblGrid>
              <a:tr h="190500">
                <a:tc>
                  <a:txBody>
                    <a:bodyPr/>
                    <a:lstStyle/>
                    <a:p>
                      <a:pPr algn="ctr" fontAlgn="b"/>
                      <a:endParaRPr lang="pt-BR" sz="1400" b="0" i="0" u="none" strike="noStrike">
                        <a:solidFill>
                          <a:srgbClr val="000000"/>
                        </a:solidFill>
                        <a:effectLst/>
                        <a:latin typeface="Squada One" panose="020B0604020202020204" charset="0"/>
                      </a:endParaRPr>
                    </a:p>
                  </a:txBody>
                  <a:tcPr marL="9525" marR="9525" marT="9525" marB="0" anchor="b">
                    <a:solidFill>
                      <a:schemeClr val="tx2"/>
                    </a:solidFill>
                  </a:tcPr>
                </a:tc>
                <a:tc>
                  <a:txBody>
                    <a:bodyPr/>
                    <a:lstStyle/>
                    <a:p>
                      <a:pPr algn="ctr" fontAlgn="b"/>
                      <a:r>
                        <a:rPr lang="pt-BR" sz="1400" u="none" strike="noStrike">
                          <a:solidFill>
                            <a:schemeClr val="bg1"/>
                          </a:solidFill>
                          <a:effectLst/>
                          <a:latin typeface="Squada One" panose="020B0604020202020204" charset="0"/>
                        </a:rPr>
                        <a:t>PRECISION</a:t>
                      </a:r>
                      <a:endParaRPr lang="pt-BR" sz="1400" b="0" i="0" u="none" strike="noStrike">
                        <a:solidFill>
                          <a:schemeClr val="bg1"/>
                        </a:solidFill>
                        <a:effectLst/>
                        <a:latin typeface="Squada One" panose="020B0604020202020204" charset="0"/>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panose="020B0604020202020204" charset="0"/>
                        </a:rPr>
                        <a:t>RECALL</a:t>
                      </a:r>
                      <a:endParaRPr lang="pt-BR" sz="1400" b="0" i="0" u="none" strike="noStrike">
                        <a:solidFill>
                          <a:schemeClr val="bg1"/>
                        </a:solidFill>
                        <a:effectLst/>
                        <a:latin typeface="Squada One" panose="020B0604020202020204" charset="0"/>
                      </a:endParaRPr>
                    </a:p>
                  </a:txBody>
                  <a:tcPr marL="9525" marR="9525" marT="9525" marB="0" anchor="b">
                    <a:solidFill>
                      <a:srgbClr val="8E24AA"/>
                    </a:solidFill>
                  </a:tcPr>
                </a:tc>
                <a:tc>
                  <a:txBody>
                    <a:bodyPr/>
                    <a:lstStyle/>
                    <a:p>
                      <a:pPr algn="ctr" fontAlgn="b"/>
                      <a:r>
                        <a:rPr lang="pt-BR" sz="1400" u="none" strike="noStrike">
                          <a:solidFill>
                            <a:schemeClr val="bg1"/>
                          </a:solidFill>
                          <a:effectLst/>
                          <a:latin typeface="Squada One" panose="020B0604020202020204" charset="0"/>
                        </a:rPr>
                        <a:t>F1-SCORE</a:t>
                      </a:r>
                      <a:endParaRPr lang="pt-BR" sz="1400" b="0" i="0" u="none" strike="noStrike">
                        <a:solidFill>
                          <a:schemeClr val="bg1"/>
                        </a:solidFill>
                        <a:effectLst/>
                        <a:latin typeface="Squada One" panose="020B0604020202020204" charset="0"/>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panose="020B0604020202020204" charset="0"/>
                        </a:rPr>
                        <a:t>SUPPORT</a:t>
                      </a:r>
                      <a:endParaRPr lang="pt-BR" sz="1400" b="0" i="0" u="none" strike="noStrike">
                        <a:solidFill>
                          <a:schemeClr val="bg1"/>
                        </a:solidFill>
                        <a:effectLst/>
                        <a:latin typeface="Squada One" panose="020B0604020202020204" charset="0"/>
                      </a:endParaRPr>
                    </a:p>
                  </a:txBody>
                  <a:tcPr marL="9525" marR="9525" marT="9525" marB="0" anchor="b">
                    <a:solidFill>
                      <a:srgbClr val="8E24AA"/>
                    </a:solidFill>
                  </a:tcPr>
                </a:tc>
                <a:extLst>
                  <a:ext uri="{0D108BD9-81ED-4DB2-BD59-A6C34878D82A}">
                    <a16:rowId xmlns:a16="http://schemas.microsoft.com/office/drawing/2014/main" val="1374098054"/>
                  </a:ext>
                </a:extLst>
              </a:tr>
              <a:tr h="190500">
                <a:tc>
                  <a:txBody>
                    <a:bodyPr/>
                    <a:lstStyle/>
                    <a:p>
                      <a:pPr algn="ctr" fontAlgn="b"/>
                      <a:r>
                        <a:rPr lang="pt-BR" sz="1400" u="none" strike="noStrike">
                          <a:solidFill>
                            <a:schemeClr val="bg1"/>
                          </a:solidFill>
                          <a:effectLst/>
                          <a:latin typeface="Squada One" panose="020B0604020202020204" charset="0"/>
                        </a:rPr>
                        <a:t>0</a:t>
                      </a:r>
                      <a:endParaRPr lang="pt-BR" sz="1400" b="0" i="0" u="none" strike="noStrike">
                        <a:solidFill>
                          <a:schemeClr val="bg1"/>
                        </a:solidFill>
                        <a:effectLst/>
                        <a:latin typeface="Squada One" panose="020B0604020202020204" charset="0"/>
                      </a:endParaRPr>
                    </a:p>
                  </a:txBody>
                  <a:tcPr marL="9525" marR="9525" marT="9525" marB="0" anchor="b">
                    <a:solidFill>
                      <a:srgbClr val="212121"/>
                    </a:solidFill>
                  </a:tcPr>
                </a:tc>
                <a:tc>
                  <a:txBody>
                    <a:bodyPr/>
                    <a:lstStyle/>
                    <a:p>
                      <a:pPr algn="ctr" fontAlgn="b"/>
                      <a:r>
                        <a:rPr lang="pt-BR" sz="1400" u="none" strike="noStrike">
                          <a:effectLst/>
                          <a:latin typeface="Squada One" panose="020B0604020202020204" charset="0"/>
                        </a:rPr>
                        <a:t>1.0</a:t>
                      </a:r>
                      <a:endParaRPr lang="pt-BR" sz="1400" b="0" i="0" u="none" strike="noStrike">
                        <a:solidFill>
                          <a:srgbClr val="000000"/>
                        </a:solidFill>
                        <a:effectLst/>
                        <a:latin typeface="Squada One" panose="020B0604020202020204" charset="0"/>
                      </a:endParaRPr>
                    </a:p>
                  </a:txBody>
                  <a:tcPr marL="9525" marR="9525" marT="9525" marB="0" anchor="b">
                    <a:solidFill>
                      <a:schemeClr val="bg1"/>
                    </a:solidFill>
                  </a:tcPr>
                </a:tc>
                <a:tc>
                  <a:txBody>
                    <a:bodyPr/>
                    <a:lstStyle/>
                    <a:p>
                      <a:pPr algn="ctr" fontAlgn="b"/>
                      <a:r>
                        <a:rPr lang="pt-BR" sz="1400" u="none" strike="noStrike">
                          <a:effectLst/>
                          <a:latin typeface="Squada One" panose="020B0604020202020204" charset="0"/>
                        </a:rPr>
                        <a:t>1.0</a:t>
                      </a:r>
                      <a:endParaRPr lang="pt-BR" sz="1400" b="0" i="0" u="none" strike="noStrike">
                        <a:solidFill>
                          <a:srgbClr val="000000"/>
                        </a:solidFill>
                        <a:effectLst/>
                        <a:latin typeface="Squada One" panose="020B0604020202020204" charset="0"/>
                      </a:endParaRPr>
                    </a:p>
                  </a:txBody>
                  <a:tcPr marL="9525" marR="9525" marT="9525" marB="0" anchor="b">
                    <a:solidFill>
                      <a:schemeClr val="bg1"/>
                    </a:solidFill>
                  </a:tcPr>
                </a:tc>
                <a:tc>
                  <a:txBody>
                    <a:bodyPr/>
                    <a:lstStyle/>
                    <a:p>
                      <a:pPr algn="ctr" fontAlgn="b"/>
                      <a:r>
                        <a:rPr lang="pt-BR" sz="1400" u="none" strike="noStrike">
                          <a:effectLst/>
                          <a:latin typeface="Squada One" panose="020B0604020202020204" charset="0"/>
                        </a:rPr>
                        <a:t>1.0</a:t>
                      </a:r>
                      <a:endParaRPr lang="pt-BR" sz="1400" b="0" i="0" u="none" strike="noStrike">
                        <a:solidFill>
                          <a:srgbClr val="000000"/>
                        </a:solidFill>
                        <a:effectLst/>
                        <a:latin typeface="Squada One" panose="020B0604020202020204" charset="0"/>
                      </a:endParaRPr>
                    </a:p>
                  </a:txBody>
                  <a:tcPr marL="9525" marR="9525" marT="9525" marB="0" anchor="b">
                    <a:solidFill>
                      <a:schemeClr val="bg1"/>
                    </a:solidFill>
                  </a:tcPr>
                </a:tc>
                <a:tc>
                  <a:txBody>
                    <a:bodyPr/>
                    <a:lstStyle/>
                    <a:p>
                      <a:pPr algn="ctr" fontAlgn="b"/>
                      <a:r>
                        <a:rPr lang="pt-BR" sz="1400" u="none" strike="noStrike">
                          <a:effectLst/>
                          <a:latin typeface="Squada One" panose="020B0604020202020204" charset="0"/>
                        </a:rPr>
                        <a:t>422</a:t>
                      </a:r>
                      <a:endParaRPr lang="pt-BR" sz="1400" b="0" i="0" u="none" strike="noStrike">
                        <a:solidFill>
                          <a:srgbClr val="000000"/>
                        </a:solidFill>
                        <a:effectLst/>
                        <a:latin typeface="Squada One" panose="020B0604020202020204" charset="0"/>
                      </a:endParaRPr>
                    </a:p>
                  </a:txBody>
                  <a:tcPr marL="9525" marR="9525" marT="9525" marB="0" anchor="b">
                    <a:solidFill>
                      <a:schemeClr val="bg1"/>
                    </a:solidFill>
                  </a:tcPr>
                </a:tc>
                <a:extLst>
                  <a:ext uri="{0D108BD9-81ED-4DB2-BD59-A6C34878D82A}">
                    <a16:rowId xmlns:a16="http://schemas.microsoft.com/office/drawing/2014/main" val="3164497363"/>
                  </a:ext>
                </a:extLst>
              </a:tr>
              <a:tr h="190500">
                <a:tc>
                  <a:txBody>
                    <a:bodyPr/>
                    <a:lstStyle/>
                    <a:p>
                      <a:pPr algn="ctr" fontAlgn="b"/>
                      <a:r>
                        <a:rPr lang="pt-BR" sz="1400" u="none" strike="noStrike">
                          <a:solidFill>
                            <a:schemeClr val="bg1"/>
                          </a:solidFill>
                          <a:effectLst/>
                          <a:latin typeface="Squada One" panose="020B0604020202020204" charset="0"/>
                        </a:rPr>
                        <a:t>1</a:t>
                      </a:r>
                      <a:endParaRPr lang="pt-BR" sz="1400" b="0" i="0" u="none" strike="noStrike">
                        <a:solidFill>
                          <a:schemeClr val="bg1"/>
                        </a:solidFill>
                        <a:effectLst/>
                        <a:latin typeface="Squada One" panose="020B0604020202020204" charset="0"/>
                      </a:endParaRPr>
                    </a:p>
                  </a:txBody>
                  <a:tcPr marL="9525" marR="9525" marT="9525" marB="0" anchor="b">
                    <a:solidFill>
                      <a:srgbClr val="212121"/>
                    </a:solidFill>
                  </a:tcPr>
                </a:tc>
                <a:tc>
                  <a:txBody>
                    <a:bodyPr/>
                    <a:lstStyle/>
                    <a:p>
                      <a:pPr algn="ctr" fontAlgn="b"/>
                      <a:r>
                        <a:rPr lang="pt-BR" sz="1400" u="none" strike="noStrike">
                          <a:effectLst/>
                          <a:latin typeface="Squada One" panose="020B0604020202020204" charset="0"/>
                        </a:rPr>
                        <a:t>1.0</a:t>
                      </a:r>
                      <a:endParaRPr lang="pt-BR" sz="1400" b="0" i="0" u="none" strike="noStrike">
                        <a:solidFill>
                          <a:srgbClr val="000000"/>
                        </a:solidFill>
                        <a:effectLst/>
                        <a:latin typeface="Squada One" panose="020B0604020202020204" charset="0"/>
                      </a:endParaRPr>
                    </a:p>
                  </a:txBody>
                  <a:tcPr marL="9525" marR="9525" marT="9525" marB="0" anchor="b">
                    <a:solidFill>
                      <a:srgbClr val="E6E6E6"/>
                    </a:solidFill>
                  </a:tcPr>
                </a:tc>
                <a:tc>
                  <a:txBody>
                    <a:bodyPr/>
                    <a:lstStyle/>
                    <a:p>
                      <a:pPr algn="ctr" fontAlgn="b"/>
                      <a:r>
                        <a:rPr lang="pt-BR" sz="1400" u="none" strike="noStrike">
                          <a:effectLst/>
                          <a:latin typeface="Squada One" panose="020B0604020202020204" charset="0"/>
                        </a:rPr>
                        <a:t>1.0</a:t>
                      </a:r>
                      <a:endParaRPr lang="pt-BR" sz="1400" b="0" i="0" u="none" strike="noStrike">
                        <a:solidFill>
                          <a:srgbClr val="000000"/>
                        </a:solidFill>
                        <a:effectLst/>
                        <a:latin typeface="Squada One" panose="020B0604020202020204" charset="0"/>
                      </a:endParaRPr>
                    </a:p>
                  </a:txBody>
                  <a:tcPr marL="9525" marR="9525" marT="9525" marB="0" anchor="b">
                    <a:solidFill>
                      <a:srgbClr val="E6E6E6"/>
                    </a:solidFill>
                  </a:tcPr>
                </a:tc>
                <a:tc>
                  <a:txBody>
                    <a:bodyPr/>
                    <a:lstStyle/>
                    <a:p>
                      <a:pPr algn="ctr" fontAlgn="b"/>
                      <a:r>
                        <a:rPr lang="pt-BR" sz="1400" u="none" strike="noStrike">
                          <a:effectLst/>
                          <a:latin typeface="Squada One" panose="020B0604020202020204" charset="0"/>
                        </a:rPr>
                        <a:t>1.0</a:t>
                      </a:r>
                      <a:endParaRPr lang="pt-BR" sz="1400" b="0" i="0" u="none" strike="noStrike">
                        <a:solidFill>
                          <a:srgbClr val="000000"/>
                        </a:solidFill>
                        <a:effectLst/>
                        <a:latin typeface="Squada One" panose="020B0604020202020204" charset="0"/>
                      </a:endParaRPr>
                    </a:p>
                  </a:txBody>
                  <a:tcPr marL="9525" marR="9525" marT="9525" marB="0" anchor="b">
                    <a:solidFill>
                      <a:srgbClr val="E6E6E6"/>
                    </a:solidFill>
                  </a:tcPr>
                </a:tc>
                <a:tc>
                  <a:txBody>
                    <a:bodyPr/>
                    <a:lstStyle/>
                    <a:p>
                      <a:pPr algn="ctr" fontAlgn="b"/>
                      <a:r>
                        <a:rPr lang="pt-BR" sz="1400" u="none" strike="noStrike">
                          <a:effectLst/>
                          <a:latin typeface="Squada One" panose="020B0604020202020204" charset="0"/>
                        </a:rPr>
                        <a:t>9</a:t>
                      </a:r>
                      <a:endParaRPr lang="pt-BR" sz="1400" b="0" i="0" u="none" strike="noStrike">
                        <a:solidFill>
                          <a:srgbClr val="000000"/>
                        </a:solidFill>
                        <a:effectLst/>
                        <a:latin typeface="Squada One" panose="020B0604020202020204" charset="0"/>
                      </a:endParaRPr>
                    </a:p>
                  </a:txBody>
                  <a:tcPr marL="9525" marR="9525" marT="9525" marB="0" anchor="b">
                    <a:solidFill>
                      <a:srgbClr val="E6E6E6"/>
                    </a:solidFill>
                  </a:tcPr>
                </a:tc>
                <a:extLst>
                  <a:ext uri="{0D108BD9-81ED-4DB2-BD59-A6C34878D82A}">
                    <a16:rowId xmlns:a16="http://schemas.microsoft.com/office/drawing/2014/main" val="2588609302"/>
                  </a:ext>
                </a:extLst>
              </a:tr>
            </a:tbl>
          </a:graphicData>
        </a:graphic>
      </p:graphicFrame>
      <p:sp>
        <p:nvSpPr>
          <p:cNvPr id="18" name="TextBox 17">
            <a:extLst>
              <a:ext uri="{FF2B5EF4-FFF2-40B4-BE49-F238E27FC236}">
                <a16:creationId xmlns:a16="http://schemas.microsoft.com/office/drawing/2014/main" id="{0390A7B3-B1AF-359A-1348-8B9C827AE824}"/>
              </a:ext>
            </a:extLst>
          </p:cNvPr>
          <p:cNvSpPr txBox="1"/>
          <p:nvPr/>
        </p:nvSpPr>
        <p:spPr>
          <a:xfrm>
            <a:off x="5060551" y="2976472"/>
            <a:ext cx="3699641" cy="307777"/>
          </a:xfrm>
          <a:prstGeom prst="rect">
            <a:avLst/>
          </a:prstGeom>
          <a:noFill/>
        </p:spPr>
        <p:txBody>
          <a:bodyPr wrap="square" rtlCol="0">
            <a:spAutoFit/>
          </a:bodyPr>
          <a:lstStyle/>
          <a:p>
            <a:r>
              <a:rPr lang="en-US" err="1">
                <a:latin typeface="Rubik" panose="020B0604020202020204" charset="-79"/>
                <a:cs typeface="Rubik" panose="020B0604020202020204" charset="-79"/>
              </a:rPr>
              <a:t>Acurácia</a:t>
            </a:r>
            <a:r>
              <a:rPr lang="en-US">
                <a:latin typeface="Rubik" panose="020B0604020202020204" charset="-79"/>
                <a:cs typeface="Rubik" panose="020B0604020202020204" charset="-79"/>
              </a:rPr>
              <a:t>: 100%</a:t>
            </a:r>
            <a:endParaRPr lang="pt-BR">
              <a:latin typeface="Rubik" panose="020B0604020202020204" charset="-79"/>
              <a:cs typeface="Rubik" panose="020B0604020202020204" charset="-79"/>
            </a:endParaRPr>
          </a:p>
        </p:txBody>
      </p:sp>
      <p:sp>
        <p:nvSpPr>
          <p:cNvPr id="19" name="TextBox 18">
            <a:extLst>
              <a:ext uri="{FF2B5EF4-FFF2-40B4-BE49-F238E27FC236}">
                <a16:creationId xmlns:a16="http://schemas.microsoft.com/office/drawing/2014/main" id="{066970CC-3B5D-CFA8-8A52-E1A84EA2D868}"/>
              </a:ext>
            </a:extLst>
          </p:cNvPr>
          <p:cNvSpPr txBox="1"/>
          <p:nvPr/>
        </p:nvSpPr>
        <p:spPr>
          <a:xfrm>
            <a:off x="5049868" y="3644604"/>
            <a:ext cx="3814732" cy="523220"/>
          </a:xfrm>
          <a:prstGeom prst="rect">
            <a:avLst/>
          </a:prstGeom>
          <a:noFill/>
        </p:spPr>
        <p:txBody>
          <a:bodyPr wrap="square" rtlCol="0">
            <a:spAutoFit/>
          </a:bodyPr>
          <a:lstStyle/>
          <a:p>
            <a:r>
              <a:rPr lang="en-US" err="1">
                <a:latin typeface="Rubik" panose="020B0604020202020204" charset="-79"/>
                <a:cs typeface="Rubik" panose="020B0604020202020204" charset="-79"/>
              </a:rPr>
              <a:t>Então</a:t>
            </a:r>
            <a:r>
              <a:rPr lang="en-US">
                <a:latin typeface="Rubik" panose="020B0604020202020204" charset="-79"/>
                <a:cs typeface="Rubik" panose="020B0604020202020204" charset="-79"/>
              </a:rPr>
              <a:t> o </a:t>
            </a:r>
            <a:r>
              <a:rPr lang="en-US" err="1">
                <a:latin typeface="Rubik" panose="020B0604020202020204" charset="-79"/>
                <a:cs typeface="Rubik" panose="020B0604020202020204" charset="-79"/>
              </a:rPr>
              <a:t>nosso</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modelo</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teve</a:t>
            </a:r>
            <a:r>
              <a:rPr lang="en-US">
                <a:latin typeface="Rubik" panose="020B0604020202020204" charset="-79"/>
                <a:cs typeface="Rubik" panose="020B0604020202020204" charset="-79"/>
              </a:rPr>
              <a:t> </a:t>
            </a:r>
            <a:r>
              <a:rPr lang="en-US">
                <a:solidFill>
                  <a:schemeClr val="tx2"/>
                </a:solidFill>
                <a:latin typeface="Rubik" panose="020B0604020202020204" charset="-79"/>
                <a:cs typeface="Rubik" panose="020B0604020202020204" charset="-79"/>
              </a:rPr>
              <a:t>overfitting</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ou</a:t>
            </a:r>
            <a:r>
              <a:rPr lang="en-US">
                <a:latin typeface="Rubik" panose="020B0604020202020204" charset="-79"/>
                <a:cs typeface="Rubik" panose="020B0604020202020204" charset="-79"/>
              </a:rPr>
              <a:t> </a:t>
            </a:r>
            <a:r>
              <a:rPr lang="en-US" err="1">
                <a:latin typeface="Rubik" panose="020B0604020202020204" charset="-79"/>
                <a:cs typeface="Rubik" panose="020B0604020202020204" charset="-79"/>
              </a:rPr>
              <a:t>será</a:t>
            </a:r>
            <a:r>
              <a:rPr lang="en-US">
                <a:latin typeface="Rubik" panose="020B0604020202020204" charset="-79"/>
                <a:cs typeface="Rubik" panose="020B0604020202020204" charset="-79"/>
              </a:rPr>
              <a:t> que </a:t>
            </a:r>
            <a:r>
              <a:rPr lang="en-US" err="1">
                <a:latin typeface="Rubik" panose="020B0604020202020204" charset="-79"/>
                <a:cs typeface="Rubik" panose="020B0604020202020204" charset="-79"/>
              </a:rPr>
              <a:t>aprendeu</a:t>
            </a:r>
            <a:r>
              <a:rPr lang="en-US">
                <a:latin typeface="Rubik" panose="020B0604020202020204" charset="-79"/>
                <a:cs typeface="Rubik" panose="020B0604020202020204" charset="-79"/>
              </a:rPr>
              <a:t> a </a:t>
            </a:r>
            <a:r>
              <a:rPr lang="en-US" err="1">
                <a:solidFill>
                  <a:schemeClr val="tx2"/>
                </a:solidFill>
                <a:latin typeface="Rubik" panose="020B0604020202020204" charset="-79"/>
                <a:cs typeface="Rubik" panose="020B0604020202020204" charset="-79"/>
              </a:rPr>
              <a:t>regra</a:t>
            </a:r>
            <a:r>
              <a:rPr lang="en-US">
                <a:solidFill>
                  <a:schemeClr val="tx2"/>
                </a:solidFill>
                <a:latin typeface="Rubik" panose="020B0604020202020204" charset="-79"/>
                <a:cs typeface="Rubik" panose="020B0604020202020204" charset="-79"/>
              </a:rPr>
              <a:t> de </a:t>
            </a:r>
            <a:r>
              <a:rPr lang="en-US" err="1">
                <a:solidFill>
                  <a:schemeClr val="tx2"/>
                </a:solidFill>
                <a:latin typeface="Rubik" panose="020B0604020202020204" charset="-79"/>
                <a:cs typeface="Rubik" panose="020B0604020202020204" charset="-79"/>
              </a:rPr>
              <a:t>negócio</a:t>
            </a:r>
            <a:r>
              <a:rPr lang="en-US">
                <a:latin typeface="Rubik" panose="020B0604020202020204" charset="-79"/>
                <a:cs typeface="Rubik" panose="020B0604020202020204" charset="-79"/>
              </a:rPr>
              <a:t>?</a:t>
            </a:r>
            <a:endParaRPr lang="pt-BR">
              <a:latin typeface="Rubik" panose="020B0604020202020204" charset="-79"/>
              <a:cs typeface="Rubik" panose="020B0604020202020204" charset="-79"/>
            </a:endParaRPr>
          </a:p>
        </p:txBody>
      </p:sp>
      <p:sp>
        <p:nvSpPr>
          <p:cNvPr id="8" name="Google Shape;2014;p65">
            <a:extLst>
              <a:ext uri="{FF2B5EF4-FFF2-40B4-BE49-F238E27FC236}">
                <a16:creationId xmlns:a16="http://schemas.microsoft.com/office/drawing/2014/main" id="{A42C525D-F771-D0C3-EF9F-B8C1609B8050}"/>
              </a:ext>
            </a:extLst>
          </p:cNvPr>
          <p:cNvSpPr txBox="1">
            <a:spLocks/>
          </p:cNvSpPr>
          <p:nvPr/>
        </p:nvSpPr>
        <p:spPr>
          <a:xfrm>
            <a:off x="463177" y="1583874"/>
            <a:ext cx="4204117" cy="3077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Squada One"/>
              <a:buNone/>
              <a:defRPr sz="40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2pPr>
            <a:lvl3pPr marR="0" lvl="2"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3pPr>
            <a:lvl4pPr marR="0" lvl="3"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4pPr>
            <a:lvl5pPr marR="0" lvl="4"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5pPr>
            <a:lvl6pPr marR="0" lvl="5"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6pPr>
            <a:lvl7pPr marR="0" lvl="6"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7pPr>
            <a:lvl8pPr marR="0" lvl="7"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8pPr>
            <a:lvl9pPr marR="0" lvl="8" algn="l" rtl="0">
              <a:lnSpc>
                <a:spcPct val="100000"/>
              </a:lnSpc>
              <a:spcBef>
                <a:spcPts val="0"/>
              </a:spcBef>
              <a:spcAft>
                <a:spcPts val="0"/>
              </a:spcAft>
              <a:buClr>
                <a:schemeClr val="dk1"/>
              </a:buClr>
              <a:buSzPts val="4000"/>
              <a:buFont typeface="Squada One"/>
              <a:buNone/>
              <a:defRPr sz="4000" b="0" i="0" u="none" strike="noStrike" cap="none">
                <a:solidFill>
                  <a:schemeClr val="dk1"/>
                </a:solidFill>
                <a:latin typeface="Squada One"/>
                <a:ea typeface="Squada One"/>
                <a:cs typeface="Squada One"/>
                <a:sym typeface="Squada One"/>
              </a:defRPr>
            </a:lvl9pPr>
          </a:lstStyle>
          <a:p>
            <a:r>
              <a:rPr lang="en-US" sz="1600">
                <a:solidFill>
                  <a:schemeClr val="tx1"/>
                </a:solidFill>
              </a:rPr>
              <a:t>Matrix de </a:t>
            </a:r>
            <a:r>
              <a:rPr lang="en-US" sz="1600" err="1">
                <a:solidFill>
                  <a:schemeClr val="tx1"/>
                </a:solidFill>
              </a:rPr>
              <a:t>confusão</a:t>
            </a:r>
            <a:r>
              <a:rPr lang="en-US" sz="1600">
                <a:solidFill>
                  <a:schemeClr val="tx1"/>
                </a:solidFill>
              </a:rPr>
              <a:t>: </a:t>
            </a:r>
            <a:r>
              <a:rPr lang="en-US" sz="1600" err="1">
                <a:solidFill>
                  <a:schemeClr val="tx1"/>
                </a:solidFill>
              </a:rPr>
              <a:t>Esse</a:t>
            </a:r>
            <a:r>
              <a:rPr lang="en-US" sz="1600">
                <a:solidFill>
                  <a:schemeClr val="tx1"/>
                </a:solidFill>
              </a:rPr>
              <a:t> </a:t>
            </a:r>
            <a:r>
              <a:rPr lang="en-US" sz="1600" err="1">
                <a:solidFill>
                  <a:schemeClr val="tx1"/>
                </a:solidFill>
              </a:rPr>
              <a:t>jogador</a:t>
            </a:r>
            <a:r>
              <a:rPr lang="en-US" sz="1600">
                <a:solidFill>
                  <a:schemeClr val="tx1"/>
                </a:solidFill>
              </a:rPr>
              <a:t> é um FK Specialist?</a:t>
            </a:r>
          </a:p>
        </p:txBody>
      </p:sp>
      <p:sp>
        <p:nvSpPr>
          <p:cNvPr id="9" name="Slide Number Placeholder 4">
            <a:extLst>
              <a:ext uri="{FF2B5EF4-FFF2-40B4-BE49-F238E27FC236}">
                <a16:creationId xmlns:a16="http://schemas.microsoft.com/office/drawing/2014/main" id="{79168105-ACC9-5832-56B6-637BC80209D3}"/>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26</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4251029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873C3-89B2-A800-A348-61CF2777C91F}"/>
              </a:ext>
            </a:extLst>
          </p:cNvPr>
          <p:cNvSpPr>
            <a:spLocks noGrp="1"/>
          </p:cNvSpPr>
          <p:nvPr>
            <p:ph type="title"/>
          </p:nvPr>
        </p:nvSpPr>
        <p:spPr>
          <a:xfrm>
            <a:off x="720000" y="318025"/>
            <a:ext cx="7704000" cy="572700"/>
          </a:xfrm>
        </p:spPr>
        <p:txBody>
          <a:bodyPr/>
          <a:lstStyle/>
          <a:p>
            <a:pPr algn="ctr"/>
            <a:r>
              <a:rPr lang="en-US" sz="3200">
                <a:solidFill>
                  <a:schemeClr val="tx2"/>
                </a:solidFill>
              </a:rPr>
              <a:t>EXISTE UM CLARO LIMIAR </a:t>
            </a:r>
            <a:r>
              <a:rPr lang="en-US" sz="3200">
                <a:solidFill>
                  <a:schemeClr val="bg1"/>
                </a:solidFill>
              </a:rPr>
              <a:t>QUE DEFINE SE UM JOGADOR É OU NÃO </a:t>
            </a:r>
            <a:r>
              <a:rPr lang="en-US" sz="3200">
                <a:solidFill>
                  <a:schemeClr val="tx2"/>
                </a:solidFill>
              </a:rPr>
              <a:t>ESPECIALISTA EM TIRO LIVRE</a:t>
            </a:r>
            <a:endParaRPr lang="pt-BR" sz="3200"/>
          </a:p>
        </p:txBody>
      </p:sp>
      <p:pic>
        <p:nvPicPr>
          <p:cNvPr id="3074" name="Picture 2">
            <a:extLst>
              <a:ext uri="{FF2B5EF4-FFF2-40B4-BE49-F238E27FC236}">
                <a16:creationId xmlns:a16="http://schemas.microsoft.com/office/drawing/2014/main" id="{A6166A25-4084-107C-6557-F1707D8CD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662" y="1407805"/>
            <a:ext cx="4650677" cy="36458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4D51C3F-24C7-3EFA-10EE-A0CE659F78A4}"/>
              </a:ext>
            </a:extLst>
          </p:cNvPr>
          <p:cNvSpPr/>
          <p:nvPr/>
        </p:nvSpPr>
        <p:spPr>
          <a:xfrm>
            <a:off x="-120650" y="-171450"/>
            <a:ext cx="9385300" cy="5486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6" name="Picture 4">
            <a:extLst>
              <a:ext uri="{FF2B5EF4-FFF2-40B4-BE49-F238E27FC236}">
                <a16:creationId xmlns:a16="http://schemas.microsoft.com/office/drawing/2014/main" id="{869724E4-796A-BAA2-333F-2AAAD727B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1432" y="0"/>
            <a:ext cx="6561137"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0EC76836-FB4F-95FD-8491-392D1130FF08}"/>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27</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248695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4"/>
                                        </p:tgtEl>
                                      </p:cBhvr>
                                    </p:animEffect>
                                    <p:set>
                                      <p:cBhvr>
                                        <p:cTn id="7" dur="1" fill="hold">
                                          <p:stCondLst>
                                            <p:cond delay="499"/>
                                          </p:stCondLst>
                                        </p:cTn>
                                        <p:tgtEl>
                                          <p:spTgt spid="307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fade">
                                      <p:cBhvr>
                                        <p:cTn id="1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2615E-41B1-CA1A-4792-402739805CAE}"/>
              </a:ext>
            </a:extLst>
          </p:cNvPr>
          <p:cNvSpPr>
            <a:spLocks noGrp="1"/>
          </p:cNvSpPr>
          <p:nvPr>
            <p:ph type="title"/>
          </p:nvPr>
        </p:nvSpPr>
        <p:spPr/>
        <p:txBody>
          <a:bodyPr/>
          <a:lstStyle/>
          <a:p>
            <a:r>
              <a:rPr lang="pt-BR">
                <a:solidFill>
                  <a:schemeClr val="accent1"/>
                </a:solidFill>
              </a:rPr>
              <a:t>Pipelines: </a:t>
            </a:r>
            <a:r>
              <a:rPr lang="pt-BR">
                <a:solidFill>
                  <a:schemeClr val="bg1"/>
                </a:solidFill>
              </a:rPr>
              <a:t>Regressão Logística</a:t>
            </a:r>
          </a:p>
        </p:txBody>
      </p:sp>
      <p:sp>
        <p:nvSpPr>
          <p:cNvPr id="5" name="TextBox 3">
            <a:extLst>
              <a:ext uri="{FF2B5EF4-FFF2-40B4-BE49-F238E27FC236}">
                <a16:creationId xmlns:a16="http://schemas.microsoft.com/office/drawing/2014/main" id="{5DB681DF-D3DD-2A7B-CE52-1CB94D10D58F}"/>
              </a:ext>
            </a:extLst>
          </p:cNvPr>
          <p:cNvSpPr txBox="1"/>
          <p:nvPr/>
        </p:nvSpPr>
        <p:spPr>
          <a:xfrm>
            <a:off x="290076" y="1567132"/>
            <a:ext cx="3699641" cy="738664"/>
          </a:xfrm>
          <a:prstGeom prst="rect">
            <a:avLst/>
          </a:prstGeom>
          <a:noFill/>
        </p:spPr>
        <p:txBody>
          <a:bodyPr wrap="square" lIns="91440" tIns="45720" rIns="91440" bIns="45720" rtlCol="0" anchor="t">
            <a:spAutoFit/>
          </a:bodyPr>
          <a:lstStyle/>
          <a:p>
            <a:r>
              <a:rPr lang="en-US" err="1">
                <a:latin typeface="Rubik"/>
                <a:cs typeface="Rubik"/>
              </a:rPr>
              <a:t>Após</a:t>
            </a:r>
            <a:r>
              <a:rPr lang="en-US">
                <a:latin typeface="Rubik"/>
                <a:cs typeface="Rubik"/>
              </a:rPr>
              <a:t> </a:t>
            </a:r>
            <a:r>
              <a:rPr lang="en-US" err="1">
                <a:latin typeface="Rubik"/>
                <a:cs typeface="Rubik"/>
              </a:rPr>
              <a:t>observar</a:t>
            </a:r>
            <a:r>
              <a:rPr lang="en-US">
                <a:latin typeface="Rubik"/>
                <a:cs typeface="Rubik"/>
              </a:rPr>
              <a:t> o </a:t>
            </a:r>
            <a:r>
              <a:rPr lang="en-US" err="1">
                <a:latin typeface="Rubik"/>
                <a:cs typeface="Rubik"/>
              </a:rPr>
              <a:t>modelo</a:t>
            </a:r>
            <a:r>
              <a:rPr lang="en-US">
                <a:latin typeface="Rubik"/>
                <a:cs typeface="Rubik"/>
              </a:rPr>
              <a:t> de forma </a:t>
            </a:r>
            <a:r>
              <a:rPr lang="en-US" err="1">
                <a:latin typeface="Rubik"/>
                <a:cs typeface="Rubik"/>
              </a:rPr>
              <a:t>isolada</a:t>
            </a:r>
            <a:r>
              <a:rPr lang="en-US">
                <a:latin typeface="Rubik"/>
                <a:cs typeface="Rubik"/>
              </a:rPr>
              <a:t>, </a:t>
            </a:r>
            <a:r>
              <a:rPr lang="en-US" err="1">
                <a:latin typeface="Rubik"/>
                <a:cs typeface="Rubik"/>
              </a:rPr>
              <a:t>resolvemos</a:t>
            </a:r>
            <a:r>
              <a:rPr lang="en-US">
                <a:latin typeface="Rubik"/>
                <a:cs typeface="Rubik"/>
              </a:rPr>
              <a:t> </a:t>
            </a:r>
            <a:r>
              <a:rPr lang="en-US" err="1">
                <a:latin typeface="Rubik"/>
                <a:cs typeface="Rubik"/>
              </a:rPr>
              <a:t>analisar</a:t>
            </a:r>
            <a:r>
              <a:rPr lang="en-US">
                <a:latin typeface="Rubik"/>
                <a:cs typeface="Rubik"/>
              </a:rPr>
              <a:t> o </a:t>
            </a:r>
            <a:r>
              <a:rPr lang="en-US" err="1">
                <a:latin typeface="Rubik"/>
                <a:cs typeface="Rubik"/>
              </a:rPr>
              <a:t>comportamento</a:t>
            </a:r>
            <a:r>
              <a:rPr lang="en-US">
                <a:latin typeface="Rubik"/>
                <a:cs typeface="Rubik"/>
              </a:rPr>
              <a:t> do </a:t>
            </a:r>
            <a:r>
              <a:rPr lang="en-US" err="1">
                <a:latin typeface="Rubik"/>
                <a:cs typeface="Rubik"/>
              </a:rPr>
              <a:t>mesmo</a:t>
            </a:r>
            <a:r>
              <a:rPr lang="en-US">
                <a:latin typeface="Rubik"/>
                <a:cs typeface="Rubik"/>
              </a:rPr>
              <a:t> </a:t>
            </a:r>
            <a:r>
              <a:rPr lang="en-US" err="1">
                <a:latin typeface="Rubik"/>
                <a:cs typeface="Rubik"/>
              </a:rPr>
              <a:t>mais</a:t>
            </a:r>
            <a:r>
              <a:rPr lang="en-US">
                <a:latin typeface="Rubik"/>
                <a:cs typeface="Rubik"/>
              </a:rPr>
              <a:t> a fundo.</a:t>
            </a:r>
          </a:p>
        </p:txBody>
      </p:sp>
      <p:graphicFrame>
        <p:nvGraphicFramePr>
          <p:cNvPr id="8" name="Table 10">
            <a:extLst>
              <a:ext uri="{FF2B5EF4-FFF2-40B4-BE49-F238E27FC236}">
                <a16:creationId xmlns:a16="http://schemas.microsoft.com/office/drawing/2014/main" id="{4C151119-6EB8-A6E5-63C6-55A240CE32E8}"/>
              </a:ext>
            </a:extLst>
          </p:cNvPr>
          <p:cNvGraphicFramePr>
            <a:graphicFrameLocks noGrp="1"/>
          </p:cNvGraphicFramePr>
          <p:nvPr>
            <p:extLst>
              <p:ext uri="{D42A27DB-BD31-4B8C-83A1-F6EECF244321}">
                <p14:modId xmlns:p14="http://schemas.microsoft.com/office/powerpoint/2010/main" val="3410264630"/>
              </p:ext>
            </p:extLst>
          </p:nvPr>
        </p:nvGraphicFramePr>
        <p:xfrm>
          <a:off x="4683146" y="1804360"/>
          <a:ext cx="3688958" cy="731520"/>
        </p:xfrm>
        <a:graphic>
          <a:graphicData uri="http://schemas.openxmlformats.org/drawingml/2006/table">
            <a:tbl>
              <a:tblPr firstRow="1" firstCol="1">
                <a:tableStyleId>{BF629536-FA27-4BE5-B8B5-CBB38D6E8C2A}</a:tableStyleId>
              </a:tblPr>
              <a:tblGrid>
                <a:gridCol w="491703">
                  <a:extLst>
                    <a:ext uri="{9D8B030D-6E8A-4147-A177-3AD203B41FA5}">
                      <a16:colId xmlns:a16="http://schemas.microsoft.com/office/drawing/2014/main" val="1520410186"/>
                    </a:ext>
                  </a:extLst>
                </a:gridCol>
                <a:gridCol w="965686">
                  <a:extLst>
                    <a:ext uri="{9D8B030D-6E8A-4147-A177-3AD203B41FA5}">
                      <a16:colId xmlns:a16="http://schemas.microsoft.com/office/drawing/2014/main" val="3718672205"/>
                    </a:ext>
                  </a:extLst>
                </a:gridCol>
                <a:gridCol w="870147">
                  <a:extLst>
                    <a:ext uri="{9D8B030D-6E8A-4147-A177-3AD203B41FA5}">
                      <a16:colId xmlns:a16="http://schemas.microsoft.com/office/drawing/2014/main" val="2572241829"/>
                    </a:ext>
                  </a:extLst>
                </a:gridCol>
                <a:gridCol w="680711">
                  <a:extLst>
                    <a:ext uri="{9D8B030D-6E8A-4147-A177-3AD203B41FA5}">
                      <a16:colId xmlns:a16="http://schemas.microsoft.com/office/drawing/2014/main" val="3976735268"/>
                    </a:ext>
                  </a:extLst>
                </a:gridCol>
                <a:gridCol w="680711">
                  <a:extLst>
                    <a:ext uri="{9D8B030D-6E8A-4147-A177-3AD203B41FA5}">
                      <a16:colId xmlns:a16="http://schemas.microsoft.com/office/drawing/2014/main" val="378919007"/>
                    </a:ext>
                  </a:extLst>
                </a:gridCol>
              </a:tblGrid>
              <a:tr h="190500">
                <a:tc>
                  <a:txBody>
                    <a:bodyPr/>
                    <a:lstStyle/>
                    <a:p>
                      <a:pPr algn="ctr" fontAlgn="b"/>
                      <a:endParaRPr lang="pt-BR" sz="1400" b="0" i="0" u="none" strike="noStrike">
                        <a:solidFill>
                          <a:srgbClr val="000000"/>
                        </a:solidFill>
                        <a:effectLst/>
                        <a:latin typeface="Squada One" panose="020B0604020202020204" charset="0"/>
                      </a:endParaRPr>
                    </a:p>
                  </a:txBody>
                  <a:tcPr marL="9525" marR="9525" marT="9525" marB="0" anchor="b">
                    <a:solidFill>
                      <a:schemeClr val="tx2"/>
                    </a:solidFill>
                  </a:tcPr>
                </a:tc>
                <a:tc>
                  <a:txBody>
                    <a:bodyPr/>
                    <a:lstStyle/>
                    <a:p>
                      <a:pPr algn="ctr" fontAlgn="b"/>
                      <a:r>
                        <a:rPr lang="pt-BR" sz="1400" u="none" strike="noStrike">
                          <a:solidFill>
                            <a:schemeClr val="bg1"/>
                          </a:solidFill>
                          <a:effectLst/>
                          <a:latin typeface="Squada One"/>
                        </a:rPr>
                        <a:t>PRECISION</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RECALL</a:t>
                      </a:r>
                      <a:endParaRPr lang="pt-BR" sz="1400" b="0" i="0" u="none" strike="noStrike">
                        <a:solidFill>
                          <a:schemeClr val="bg1"/>
                        </a:solidFill>
                        <a:effectLst/>
                        <a:latin typeface="Squada One"/>
                      </a:endParaRPr>
                    </a:p>
                  </a:txBody>
                  <a:tcPr marL="9525" marR="9525" marT="9525" marB="0" anchor="b">
                    <a:solidFill>
                      <a:srgbClr val="8E24AA"/>
                    </a:solidFill>
                  </a:tcPr>
                </a:tc>
                <a:tc>
                  <a:txBody>
                    <a:bodyPr/>
                    <a:lstStyle/>
                    <a:p>
                      <a:pPr algn="ctr" fontAlgn="b"/>
                      <a:r>
                        <a:rPr lang="pt-BR" sz="1400" u="none" strike="noStrike">
                          <a:solidFill>
                            <a:schemeClr val="bg1"/>
                          </a:solidFill>
                          <a:effectLst/>
                          <a:latin typeface="Squada One"/>
                        </a:rPr>
                        <a:t>F1-SCORE</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SUPPORT</a:t>
                      </a:r>
                      <a:endParaRPr lang="pt-BR" sz="1400" b="0" i="0" u="none" strike="noStrike">
                        <a:solidFill>
                          <a:schemeClr val="bg1"/>
                        </a:solidFill>
                        <a:effectLst/>
                        <a:latin typeface="Squada One"/>
                      </a:endParaRPr>
                    </a:p>
                  </a:txBody>
                  <a:tcPr marL="9525" marR="9525" marT="9525" marB="0" anchor="b">
                    <a:solidFill>
                      <a:srgbClr val="8E24AA"/>
                    </a:solidFill>
                  </a:tcPr>
                </a:tc>
                <a:extLst>
                  <a:ext uri="{0D108BD9-81ED-4DB2-BD59-A6C34878D82A}">
                    <a16:rowId xmlns:a16="http://schemas.microsoft.com/office/drawing/2014/main" val="1374098054"/>
                  </a:ext>
                </a:extLst>
              </a:tr>
              <a:tr h="190500">
                <a:tc>
                  <a:txBody>
                    <a:bodyPr/>
                    <a:lstStyle/>
                    <a:p>
                      <a:pPr algn="ctr" fontAlgn="b"/>
                      <a:r>
                        <a:rPr lang="pt-BR" sz="1400" u="none" strike="noStrike">
                          <a:solidFill>
                            <a:schemeClr val="bg1"/>
                          </a:solidFill>
                          <a:effectLst/>
                          <a:latin typeface="Squada One"/>
                        </a:rPr>
                        <a:t>0</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0.99</a:t>
                      </a:r>
                    </a:p>
                  </a:txBody>
                  <a:tcPr marL="9525" marR="9525" marT="9525" marB="0" anchor="b">
                    <a:solidFill>
                      <a:schemeClr val="bg1"/>
                    </a:solidFill>
                  </a:tcPr>
                </a:tc>
                <a:tc>
                  <a:txBody>
                    <a:bodyPr/>
                    <a:lstStyle/>
                    <a:p>
                      <a:pPr algn="ctr" fontAlgn="b"/>
                      <a:r>
                        <a:rPr lang="pt-BR" sz="1400" u="none" strike="noStrike">
                          <a:effectLst/>
                          <a:latin typeface="Squada One"/>
                        </a:rPr>
                        <a:t>5655</a:t>
                      </a:r>
                    </a:p>
                  </a:txBody>
                  <a:tcPr marL="9525" marR="9525" marT="9525" marB="0" anchor="b">
                    <a:solidFill>
                      <a:schemeClr val="bg1"/>
                    </a:solidFill>
                  </a:tcPr>
                </a:tc>
                <a:extLst>
                  <a:ext uri="{0D108BD9-81ED-4DB2-BD59-A6C34878D82A}">
                    <a16:rowId xmlns:a16="http://schemas.microsoft.com/office/drawing/2014/main" val="3164497363"/>
                  </a:ext>
                </a:extLst>
              </a:tr>
              <a:tr h="285750">
                <a:tc>
                  <a:txBody>
                    <a:bodyPr/>
                    <a:lstStyle/>
                    <a:p>
                      <a:pPr algn="ctr" fontAlgn="b"/>
                      <a:r>
                        <a:rPr lang="pt-BR" sz="1400" u="none" strike="noStrike">
                          <a:solidFill>
                            <a:schemeClr val="bg1"/>
                          </a:solidFill>
                          <a:effectLst/>
                          <a:latin typeface="Squada One"/>
                        </a:rPr>
                        <a:t>1</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0.50</a:t>
                      </a:r>
                    </a:p>
                  </a:txBody>
                  <a:tcPr marL="9525" marR="9525" marT="9525" marB="0" anchor="b">
                    <a:solidFill>
                      <a:srgbClr val="E6E6E6"/>
                    </a:solidFill>
                  </a:tcPr>
                </a:tc>
                <a:tc>
                  <a:txBody>
                    <a:bodyPr/>
                    <a:lstStyle/>
                    <a:p>
                      <a:pPr algn="ctr" fontAlgn="b"/>
                      <a:r>
                        <a:rPr lang="pt-BR" sz="1400" u="none" strike="noStrike">
                          <a:effectLst/>
                          <a:latin typeface="Squada One"/>
                        </a:rPr>
                        <a:t>0.02</a:t>
                      </a:r>
                    </a:p>
                  </a:txBody>
                  <a:tcPr marL="9525" marR="9525" marT="9525" marB="0" anchor="b">
                    <a:solidFill>
                      <a:srgbClr val="E6E6E6"/>
                    </a:solidFill>
                  </a:tcPr>
                </a:tc>
                <a:tc>
                  <a:txBody>
                    <a:bodyPr/>
                    <a:lstStyle/>
                    <a:p>
                      <a:pPr algn="ctr" fontAlgn="b"/>
                      <a:r>
                        <a:rPr lang="pt-BR" sz="1400" u="none" strike="noStrike">
                          <a:effectLst/>
                          <a:latin typeface="Squada One"/>
                        </a:rPr>
                        <a:t>0.04</a:t>
                      </a:r>
                    </a:p>
                  </a:txBody>
                  <a:tcPr marL="9525" marR="9525" marT="9525" marB="0" anchor="b">
                    <a:solidFill>
                      <a:srgbClr val="E6E6E6"/>
                    </a:solidFill>
                  </a:tcPr>
                </a:tc>
                <a:tc>
                  <a:txBody>
                    <a:bodyPr/>
                    <a:lstStyle/>
                    <a:p>
                      <a:pPr algn="ctr" fontAlgn="b"/>
                      <a:r>
                        <a:rPr lang="pt-BR" sz="1400" u="none" strike="noStrike">
                          <a:effectLst/>
                          <a:latin typeface="Squada One"/>
                        </a:rPr>
                        <a:t>99</a:t>
                      </a:r>
                    </a:p>
                  </a:txBody>
                  <a:tcPr marL="9525" marR="9525" marT="9525" marB="0" anchor="b">
                    <a:solidFill>
                      <a:srgbClr val="E6E6E6"/>
                    </a:solidFill>
                  </a:tcPr>
                </a:tc>
                <a:extLst>
                  <a:ext uri="{0D108BD9-81ED-4DB2-BD59-A6C34878D82A}">
                    <a16:rowId xmlns:a16="http://schemas.microsoft.com/office/drawing/2014/main" val="2588609302"/>
                  </a:ext>
                </a:extLst>
              </a:tr>
            </a:tbl>
          </a:graphicData>
        </a:graphic>
      </p:graphicFrame>
      <p:graphicFrame>
        <p:nvGraphicFramePr>
          <p:cNvPr id="11" name="Table 10">
            <a:extLst>
              <a:ext uri="{FF2B5EF4-FFF2-40B4-BE49-F238E27FC236}">
                <a16:creationId xmlns:a16="http://schemas.microsoft.com/office/drawing/2014/main" id="{EAEF93CE-0FC7-ECF8-DFB6-8DD3651F3FCF}"/>
              </a:ext>
            </a:extLst>
          </p:cNvPr>
          <p:cNvGraphicFramePr>
            <a:graphicFrameLocks noGrp="1"/>
          </p:cNvGraphicFramePr>
          <p:nvPr>
            <p:extLst>
              <p:ext uri="{D42A27DB-BD31-4B8C-83A1-F6EECF244321}">
                <p14:modId xmlns:p14="http://schemas.microsoft.com/office/powerpoint/2010/main" val="2219887738"/>
              </p:ext>
            </p:extLst>
          </p:nvPr>
        </p:nvGraphicFramePr>
        <p:xfrm>
          <a:off x="251324" y="3141455"/>
          <a:ext cx="3688958" cy="668655"/>
        </p:xfrm>
        <a:graphic>
          <a:graphicData uri="http://schemas.openxmlformats.org/drawingml/2006/table">
            <a:tbl>
              <a:tblPr firstRow="1" firstCol="1">
                <a:tableStyleId>{BF629536-FA27-4BE5-B8B5-CBB38D6E8C2A}</a:tableStyleId>
              </a:tblPr>
              <a:tblGrid>
                <a:gridCol w="491703">
                  <a:extLst>
                    <a:ext uri="{9D8B030D-6E8A-4147-A177-3AD203B41FA5}">
                      <a16:colId xmlns:a16="http://schemas.microsoft.com/office/drawing/2014/main" val="1520410186"/>
                    </a:ext>
                  </a:extLst>
                </a:gridCol>
                <a:gridCol w="965686">
                  <a:extLst>
                    <a:ext uri="{9D8B030D-6E8A-4147-A177-3AD203B41FA5}">
                      <a16:colId xmlns:a16="http://schemas.microsoft.com/office/drawing/2014/main" val="3718672205"/>
                    </a:ext>
                  </a:extLst>
                </a:gridCol>
                <a:gridCol w="870147">
                  <a:extLst>
                    <a:ext uri="{9D8B030D-6E8A-4147-A177-3AD203B41FA5}">
                      <a16:colId xmlns:a16="http://schemas.microsoft.com/office/drawing/2014/main" val="2572241829"/>
                    </a:ext>
                  </a:extLst>
                </a:gridCol>
                <a:gridCol w="680711">
                  <a:extLst>
                    <a:ext uri="{9D8B030D-6E8A-4147-A177-3AD203B41FA5}">
                      <a16:colId xmlns:a16="http://schemas.microsoft.com/office/drawing/2014/main" val="3976735268"/>
                    </a:ext>
                  </a:extLst>
                </a:gridCol>
                <a:gridCol w="680711">
                  <a:extLst>
                    <a:ext uri="{9D8B030D-6E8A-4147-A177-3AD203B41FA5}">
                      <a16:colId xmlns:a16="http://schemas.microsoft.com/office/drawing/2014/main" val="378919007"/>
                    </a:ext>
                  </a:extLst>
                </a:gridCol>
              </a:tblGrid>
              <a:tr h="190500">
                <a:tc>
                  <a:txBody>
                    <a:bodyPr/>
                    <a:lstStyle/>
                    <a:p>
                      <a:pPr algn="ctr" fontAlgn="b"/>
                      <a:endParaRPr lang="pt-BR" sz="1400" b="0" i="0" u="none" strike="noStrike">
                        <a:solidFill>
                          <a:srgbClr val="000000"/>
                        </a:solidFill>
                        <a:effectLst/>
                        <a:latin typeface="Squada One" panose="020B0604020202020204" charset="0"/>
                      </a:endParaRPr>
                    </a:p>
                  </a:txBody>
                  <a:tcPr marL="9525" marR="9525" marT="9525" marB="0" anchor="b">
                    <a:solidFill>
                      <a:schemeClr val="tx2"/>
                    </a:solidFill>
                  </a:tcPr>
                </a:tc>
                <a:tc>
                  <a:txBody>
                    <a:bodyPr/>
                    <a:lstStyle/>
                    <a:p>
                      <a:pPr algn="ctr" fontAlgn="b"/>
                      <a:r>
                        <a:rPr lang="pt-BR" sz="1400" u="none" strike="noStrike">
                          <a:solidFill>
                            <a:schemeClr val="bg1"/>
                          </a:solidFill>
                          <a:effectLst/>
                          <a:latin typeface="Squada One"/>
                        </a:rPr>
                        <a:t>PRECISION</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RECALL</a:t>
                      </a:r>
                      <a:endParaRPr lang="pt-BR" sz="1400" b="0" i="0" u="none" strike="noStrike">
                        <a:solidFill>
                          <a:schemeClr val="bg1"/>
                        </a:solidFill>
                        <a:effectLst/>
                        <a:latin typeface="Squada One"/>
                      </a:endParaRPr>
                    </a:p>
                  </a:txBody>
                  <a:tcPr marL="9525" marR="9525" marT="9525" marB="0" anchor="b">
                    <a:solidFill>
                      <a:srgbClr val="8E24AA"/>
                    </a:solidFill>
                  </a:tcPr>
                </a:tc>
                <a:tc>
                  <a:txBody>
                    <a:bodyPr/>
                    <a:lstStyle/>
                    <a:p>
                      <a:pPr algn="ctr" fontAlgn="b"/>
                      <a:r>
                        <a:rPr lang="pt-BR" sz="1400" u="none" strike="noStrike">
                          <a:solidFill>
                            <a:schemeClr val="bg1"/>
                          </a:solidFill>
                          <a:effectLst/>
                          <a:latin typeface="Squada One"/>
                        </a:rPr>
                        <a:t>F1-SCORE</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SUPPORT</a:t>
                      </a:r>
                      <a:endParaRPr lang="pt-BR" sz="1400" b="0" i="0" u="none" strike="noStrike">
                        <a:solidFill>
                          <a:schemeClr val="bg1"/>
                        </a:solidFill>
                        <a:effectLst/>
                        <a:latin typeface="Squada One"/>
                      </a:endParaRPr>
                    </a:p>
                  </a:txBody>
                  <a:tcPr marL="9525" marR="9525" marT="9525" marB="0" anchor="b">
                    <a:solidFill>
                      <a:srgbClr val="8E24AA"/>
                    </a:solidFill>
                  </a:tcPr>
                </a:tc>
                <a:extLst>
                  <a:ext uri="{0D108BD9-81ED-4DB2-BD59-A6C34878D82A}">
                    <a16:rowId xmlns:a16="http://schemas.microsoft.com/office/drawing/2014/main" val="1374098054"/>
                  </a:ext>
                </a:extLst>
              </a:tr>
              <a:tr h="190500">
                <a:tc>
                  <a:txBody>
                    <a:bodyPr/>
                    <a:lstStyle/>
                    <a:p>
                      <a:pPr algn="ctr" fontAlgn="b"/>
                      <a:r>
                        <a:rPr lang="pt-BR" sz="1400" u="none" strike="noStrike">
                          <a:solidFill>
                            <a:schemeClr val="bg1"/>
                          </a:solidFill>
                          <a:effectLst/>
                          <a:latin typeface="Squada One"/>
                        </a:rPr>
                        <a:t>0</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1.0</a:t>
                      </a: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5743</a:t>
                      </a:r>
                    </a:p>
                  </a:txBody>
                  <a:tcPr marL="9525" marR="9525" marT="9525" marB="0" anchor="b">
                    <a:solidFill>
                      <a:schemeClr val="bg1"/>
                    </a:solidFill>
                  </a:tcPr>
                </a:tc>
                <a:extLst>
                  <a:ext uri="{0D108BD9-81ED-4DB2-BD59-A6C34878D82A}">
                    <a16:rowId xmlns:a16="http://schemas.microsoft.com/office/drawing/2014/main" val="3164497363"/>
                  </a:ext>
                </a:extLst>
              </a:tr>
              <a:tr h="190500">
                <a:tc>
                  <a:txBody>
                    <a:bodyPr/>
                    <a:lstStyle/>
                    <a:p>
                      <a:pPr algn="ctr" fontAlgn="b"/>
                      <a:r>
                        <a:rPr lang="pt-BR" sz="1400" u="none" strike="noStrike">
                          <a:solidFill>
                            <a:schemeClr val="bg1"/>
                          </a:solidFill>
                          <a:effectLst/>
                          <a:latin typeface="Squada One"/>
                        </a:rPr>
                        <a:t>1</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0.0</a:t>
                      </a:r>
                    </a:p>
                  </a:txBody>
                  <a:tcPr marL="9525" marR="9525" marT="9525" marB="0" anchor="b">
                    <a:solidFill>
                      <a:srgbClr val="E6E6E6"/>
                    </a:solidFill>
                  </a:tcPr>
                </a:tc>
                <a:tc>
                  <a:txBody>
                    <a:bodyPr/>
                    <a:lstStyle/>
                    <a:p>
                      <a:pPr algn="ctr" fontAlgn="b"/>
                      <a:r>
                        <a:rPr lang="pt-BR" sz="1400" u="none" strike="noStrike">
                          <a:effectLst/>
                          <a:latin typeface="Squada One"/>
                        </a:rPr>
                        <a:t>0.0</a:t>
                      </a:r>
                    </a:p>
                  </a:txBody>
                  <a:tcPr marL="9525" marR="9525" marT="9525" marB="0" anchor="b">
                    <a:solidFill>
                      <a:srgbClr val="E6E6E6"/>
                    </a:solidFill>
                  </a:tcPr>
                </a:tc>
                <a:tc>
                  <a:txBody>
                    <a:bodyPr/>
                    <a:lstStyle/>
                    <a:p>
                      <a:pPr algn="ctr" fontAlgn="b"/>
                      <a:r>
                        <a:rPr lang="pt-BR" sz="1400" u="none" strike="noStrike">
                          <a:effectLst/>
                          <a:latin typeface="Squada One"/>
                        </a:rPr>
                        <a:t>0.0</a:t>
                      </a:r>
                    </a:p>
                  </a:txBody>
                  <a:tcPr marL="9525" marR="9525" marT="9525" marB="0" anchor="b">
                    <a:solidFill>
                      <a:srgbClr val="E6E6E6"/>
                    </a:solidFill>
                  </a:tcPr>
                </a:tc>
                <a:tc>
                  <a:txBody>
                    <a:bodyPr/>
                    <a:lstStyle/>
                    <a:p>
                      <a:pPr algn="ctr" fontAlgn="b"/>
                      <a:r>
                        <a:rPr lang="pt-BR" sz="1400" u="none" strike="noStrike">
                          <a:effectLst/>
                          <a:latin typeface="Squada One"/>
                        </a:rPr>
                        <a:t>11</a:t>
                      </a:r>
                    </a:p>
                  </a:txBody>
                  <a:tcPr marL="9525" marR="9525" marT="9525" marB="0" anchor="b">
                    <a:solidFill>
                      <a:srgbClr val="E6E6E6"/>
                    </a:solidFill>
                  </a:tcPr>
                </a:tc>
                <a:extLst>
                  <a:ext uri="{0D108BD9-81ED-4DB2-BD59-A6C34878D82A}">
                    <a16:rowId xmlns:a16="http://schemas.microsoft.com/office/drawing/2014/main" val="2588609302"/>
                  </a:ext>
                </a:extLst>
              </a:tr>
            </a:tbl>
          </a:graphicData>
        </a:graphic>
      </p:graphicFrame>
      <p:graphicFrame>
        <p:nvGraphicFramePr>
          <p:cNvPr id="13" name="Table 10">
            <a:extLst>
              <a:ext uri="{FF2B5EF4-FFF2-40B4-BE49-F238E27FC236}">
                <a16:creationId xmlns:a16="http://schemas.microsoft.com/office/drawing/2014/main" id="{6208822D-BF4E-C810-3408-2261C8AE3583}"/>
              </a:ext>
            </a:extLst>
          </p:cNvPr>
          <p:cNvGraphicFramePr>
            <a:graphicFrameLocks noGrp="1"/>
          </p:cNvGraphicFramePr>
          <p:nvPr>
            <p:extLst>
              <p:ext uri="{D42A27DB-BD31-4B8C-83A1-F6EECF244321}">
                <p14:modId xmlns:p14="http://schemas.microsoft.com/office/powerpoint/2010/main" val="925052291"/>
              </p:ext>
            </p:extLst>
          </p:nvPr>
        </p:nvGraphicFramePr>
        <p:xfrm>
          <a:off x="4640014" y="3109106"/>
          <a:ext cx="3688958" cy="668655"/>
        </p:xfrm>
        <a:graphic>
          <a:graphicData uri="http://schemas.openxmlformats.org/drawingml/2006/table">
            <a:tbl>
              <a:tblPr firstRow="1" firstCol="1">
                <a:tableStyleId>{BF629536-FA27-4BE5-B8B5-CBB38D6E8C2A}</a:tableStyleId>
              </a:tblPr>
              <a:tblGrid>
                <a:gridCol w="491703">
                  <a:extLst>
                    <a:ext uri="{9D8B030D-6E8A-4147-A177-3AD203B41FA5}">
                      <a16:colId xmlns:a16="http://schemas.microsoft.com/office/drawing/2014/main" val="1520410186"/>
                    </a:ext>
                  </a:extLst>
                </a:gridCol>
                <a:gridCol w="965686">
                  <a:extLst>
                    <a:ext uri="{9D8B030D-6E8A-4147-A177-3AD203B41FA5}">
                      <a16:colId xmlns:a16="http://schemas.microsoft.com/office/drawing/2014/main" val="3718672205"/>
                    </a:ext>
                  </a:extLst>
                </a:gridCol>
                <a:gridCol w="870147">
                  <a:extLst>
                    <a:ext uri="{9D8B030D-6E8A-4147-A177-3AD203B41FA5}">
                      <a16:colId xmlns:a16="http://schemas.microsoft.com/office/drawing/2014/main" val="2572241829"/>
                    </a:ext>
                  </a:extLst>
                </a:gridCol>
                <a:gridCol w="680711">
                  <a:extLst>
                    <a:ext uri="{9D8B030D-6E8A-4147-A177-3AD203B41FA5}">
                      <a16:colId xmlns:a16="http://schemas.microsoft.com/office/drawing/2014/main" val="3976735268"/>
                    </a:ext>
                  </a:extLst>
                </a:gridCol>
                <a:gridCol w="680711">
                  <a:extLst>
                    <a:ext uri="{9D8B030D-6E8A-4147-A177-3AD203B41FA5}">
                      <a16:colId xmlns:a16="http://schemas.microsoft.com/office/drawing/2014/main" val="378919007"/>
                    </a:ext>
                  </a:extLst>
                </a:gridCol>
              </a:tblGrid>
              <a:tr h="190500">
                <a:tc>
                  <a:txBody>
                    <a:bodyPr/>
                    <a:lstStyle/>
                    <a:p>
                      <a:pPr algn="ctr" fontAlgn="b"/>
                      <a:endParaRPr lang="pt-BR" sz="1400" b="0" i="0" u="none" strike="noStrike">
                        <a:solidFill>
                          <a:srgbClr val="000000"/>
                        </a:solidFill>
                        <a:effectLst/>
                        <a:latin typeface="Squada One" panose="020B0604020202020204" charset="0"/>
                      </a:endParaRPr>
                    </a:p>
                  </a:txBody>
                  <a:tcPr marL="9525" marR="9525" marT="9525" marB="0" anchor="b">
                    <a:solidFill>
                      <a:schemeClr val="tx2"/>
                    </a:solidFill>
                  </a:tcPr>
                </a:tc>
                <a:tc>
                  <a:txBody>
                    <a:bodyPr/>
                    <a:lstStyle/>
                    <a:p>
                      <a:pPr algn="ctr" fontAlgn="b"/>
                      <a:r>
                        <a:rPr lang="pt-BR" sz="1400" u="none" strike="noStrike">
                          <a:solidFill>
                            <a:schemeClr val="bg1"/>
                          </a:solidFill>
                          <a:effectLst/>
                          <a:latin typeface="Squada One"/>
                        </a:rPr>
                        <a:t>PRECISION</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RECALL</a:t>
                      </a:r>
                      <a:endParaRPr lang="pt-BR" sz="1400" b="0" i="0" u="none" strike="noStrike">
                        <a:solidFill>
                          <a:schemeClr val="bg1"/>
                        </a:solidFill>
                        <a:effectLst/>
                        <a:latin typeface="Squada One"/>
                      </a:endParaRPr>
                    </a:p>
                  </a:txBody>
                  <a:tcPr marL="9525" marR="9525" marT="9525" marB="0" anchor="b">
                    <a:solidFill>
                      <a:srgbClr val="8E24AA"/>
                    </a:solidFill>
                  </a:tcPr>
                </a:tc>
                <a:tc>
                  <a:txBody>
                    <a:bodyPr/>
                    <a:lstStyle/>
                    <a:p>
                      <a:pPr algn="ctr" fontAlgn="b"/>
                      <a:r>
                        <a:rPr lang="pt-BR" sz="1400" u="none" strike="noStrike">
                          <a:solidFill>
                            <a:schemeClr val="bg1"/>
                          </a:solidFill>
                          <a:effectLst/>
                          <a:latin typeface="Squada One"/>
                        </a:rPr>
                        <a:t>F1-SCORE</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SUPPORT</a:t>
                      </a:r>
                      <a:endParaRPr lang="pt-BR" sz="1400" b="0" i="0" u="none" strike="noStrike">
                        <a:solidFill>
                          <a:schemeClr val="bg1"/>
                        </a:solidFill>
                        <a:effectLst/>
                        <a:latin typeface="Squada One"/>
                      </a:endParaRPr>
                    </a:p>
                  </a:txBody>
                  <a:tcPr marL="9525" marR="9525" marT="9525" marB="0" anchor="b">
                    <a:solidFill>
                      <a:srgbClr val="8E24AA"/>
                    </a:solidFill>
                  </a:tcPr>
                </a:tc>
                <a:extLst>
                  <a:ext uri="{0D108BD9-81ED-4DB2-BD59-A6C34878D82A}">
                    <a16:rowId xmlns:a16="http://schemas.microsoft.com/office/drawing/2014/main" val="1374098054"/>
                  </a:ext>
                </a:extLst>
              </a:tr>
              <a:tr h="190500">
                <a:tc>
                  <a:txBody>
                    <a:bodyPr/>
                    <a:lstStyle/>
                    <a:p>
                      <a:pPr algn="ctr" fontAlgn="b"/>
                      <a:r>
                        <a:rPr lang="pt-BR" sz="1400" u="none" strike="noStrike">
                          <a:solidFill>
                            <a:schemeClr val="bg1"/>
                          </a:solidFill>
                          <a:effectLst/>
                          <a:latin typeface="Squada One"/>
                        </a:rPr>
                        <a:t>0</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5747</a:t>
                      </a:r>
                    </a:p>
                  </a:txBody>
                  <a:tcPr marL="9525" marR="9525" marT="9525" marB="0" anchor="b">
                    <a:solidFill>
                      <a:schemeClr val="bg1"/>
                    </a:solidFill>
                  </a:tcPr>
                </a:tc>
                <a:extLst>
                  <a:ext uri="{0D108BD9-81ED-4DB2-BD59-A6C34878D82A}">
                    <a16:rowId xmlns:a16="http://schemas.microsoft.com/office/drawing/2014/main" val="3164497363"/>
                  </a:ext>
                </a:extLst>
              </a:tr>
              <a:tr h="190500">
                <a:tc>
                  <a:txBody>
                    <a:bodyPr/>
                    <a:lstStyle/>
                    <a:p>
                      <a:pPr algn="ctr" fontAlgn="b"/>
                      <a:r>
                        <a:rPr lang="pt-BR" sz="1400" u="none" strike="noStrike">
                          <a:solidFill>
                            <a:schemeClr val="bg1"/>
                          </a:solidFill>
                          <a:effectLst/>
                          <a:latin typeface="Squada One"/>
                        </a:rPr>
                        <a:t>1</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0.0</a:t>
                      </a:r>
                    </a:p>
                  </a:txBody>
                  <a:tcPr marL="9525" marR="9525" marT="9525" marB="0" anchor="b">
                    <a:solidFill>
                      <a:srgbClr val="E6E6E6"/>
                    </a:solidFill>
                  </a:tcPr>
                </a:tc>
                <a:tc>
                  <a:txBody>
                    <a:bodyPr/>
                    <a:lstStyle/>
                    <a:p>
                      <a:pPr algn="ctr" fontAlgn="b"/>
                      <a:r>
                        <a:rPr lang="pt-BR" sz="1400" u="none" strike="noStrike">
                          <a:effectLst/>
                          <a:latin typeface="Squada One"/>
                        </a:rPr>
                        <a:t>0.0</a:t>
                      </a:r>
                    </a:p>
                  </a:txBody>
                  <a:tcPr marL="9525" marR="9525" marT="9525" marB="0" anchor="b">
                    <a:solidFill>
                      <a:srgbClr val="E6E6E6"/>
                    </a:solidFill>
                  </a:tcPr>
                </a:tc>
                <a:tc>
                  <a:txBody>
                    <a:bodyPr/>
                    <a:lstStyle/>
                    <a:p>
                      <a:pPr algn="ctr" fontAlgn="b"/>
                      <a:r>
                        <a:rPr lang="pt-BR" sz="1400" u="none" strike="noStrike">
                          <a:effectLst/>
                          <a:latin typeface="Squada One"/>
                        </a:rPr>
                        <a:t>0.0</a:t>
                      </a:r>
                    </a:p>
                  </a:txBody>
                  <a:tcPr marL="9525" marR="9525" marT="9525" marB="0" anchor="b">
                    <a:solidFill>
                      <a:srgbClr val="E6E6E6"/>
                    </a:solidFill>
                  </a:tcPr>
                </a:tc>
                <a:tc>
                  <a:txBody>
                    <a:bodyPr/>
                    <a:lstStyle/>
                    <a:p>
                      <a:pPr algn="ctr" fontAlgn="b"/>
                      <a:r>
                        <a:rPr lang="pt-BR" sz="1400" u="none" strike="noStrike">
                          <a:effectLst/>
                          <a:latin typeface="Squada One"/>
                        </a:rPr>
                        <a:t>7</a:t>
                      </a:r>
                    </a:p>
                  </a:txBody>
                  <a:tcPr marL="9525" marR="9525" marT="9525" marB="0" anchor="b">
                    <a:solidFill>
                      <a:srgbClr val="E6E6E6"/>
                    </a:solidFill>
                  </a:tcPr>
                </a:tc>
                <a:extLst>
                  <a:ext uri="{0D108BD9-81ED-4DB2-BD59-A6C34878D82A}">
                    <a16:rowId xmlns:a16="http://schemas.microsoft.com/office/drawing/2014/main" val="2588609302"/>
                  </a:ext>
                </a:extLst>
              </a:tr>
            </a:tbl>
          </a:graphicData>
        </a:graphic>
      </p:graphicFrame>
      <p:sp>
        <p:nvSpPr>
          <p:cNvPr id="14" name="CaixaDeTexto 13">
            <a:extLst>
              <a:ext uri="{FF2B5EF4-FFF2-40B4-BE49-F238E27FC236}">
                <a16:creationId xmlns:a16="http://schemas.microsoft.com/office/drawing/2014/main" id="{F6103830-DD19-3E4C-4578-26AD7EEB38FB}"/>
              </a:ext>
            </a:extLst>
          </p:cNvPr>
          <p:cNvSpPr txBox="1"/>
          <p:nvPr/>
        </p:nvSpPr>
        <p:spPr>
          <a:xfrm>
            <a:off x="4656108" y="265585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latin typeface="Squada One"/>
              </a:rPr>
              <a:t>Tag</a:t>
            </a:r>
            <a:r>
              <a:rPr lang="pt-BR">
                <a:latin typeface="Squada One"/>
              </a:rPr>
              <a:t> </a:t>
            </a:r>
            <a:r>
              <a:rPr lang="pt-BR" err="1">
                <a:latin typeface="Squada One"/>
              </a:rPr>
              <a:t>Crosser</a:t>
            </a:r>
          </a:p>
        </p:txBody>
      </p:sp>
      <p:sp>
        <p:nvSpPr>
          <p:cNvPr id="15" name="CaixaDeTexto 14">
            <a:extLst>
              <a:ext uri="{FF2B5EF4-FFF2-40B4-BE49-F238E27FC236}">
                <a16:creationId xmlns:a16="http://schemas.microsoft.com/office/drawing/2014/main" id="{E0541DDA-6BE5-88FB-24F8-D6DA68A7DAEE}"/>
              </a:ext>
            </a:extLst>
          </p:cNvPr>
          <p:cNvSpPr txBox="1"/>
          <p:nvPr/>
        </p:nvSpPr>
        <p:spPr>
          <a:xfrm>
            <a:off x="4656107" y="12864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latin typeface="Squada One"/>
              </a:rPr>
              <a:t>Tag</a:t>
            </a:r>
            <a:r>
              <a:rPr lang="pt-BR">
                <a:latin typeface="Squada One"/>
              </a:rPr>
              <a:t> Acrobat</a:t>
            </a:r>
          </a:p>
        </p:txBody>
      </p:sp>
      <p:sp>
        <p:nvSpPr>
          <p:cNvPr id="16" name="CaixaDeTexto 15">
            <a:extLst>
              <a:ext uri="{FF2B5EF4-FFF2-40B4-BE49-F238E27FC236}">
                <a16:creationId xmlns:a16="http://schemas.microsoft.com/office/drawing/2014/main" id="{F1DD702C-C0DB-3FA7-8217-DCFA723858D0}"/>
              </a:ext>
            </a:extLst>
          </p:cNvPr>
          <p:cNvSpPr txBox="1"/>
          <p:nvPr/>
        </p:nvSpPr>
        <p:spPr>
          <a:xfrm>
            <a:off x="202721" y="265585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latin typeface="Squada One"/>
              </a:rPr>
              <a:t>Tag</a:t>
            </a:r>
            <a:r>
              <a:rPr lang="pt-BR">
                <a:latin typeface="Squada One"/>
              </a:rPr>
              <a:t> </a:t>
            </a:r>
            <a:r>
              <a:rPr lang="pt-BR" err="1">
                <a:latin typeface="Squada One"/>
              </a:rPr>
              <a:t>Fk</a:t>
            </a:r>
            <a:r>
              <a:rPr lang="pt-BR">
                <a:latin typeface="Squada One"/>
              </a:rPr>
              <a:t> </a:t>
            </a:r>
            <a:r>
              <a:rPr lang="pt-BR" err="1">
                <a:latin typeface="Squada One"/>
              </a:rPr>
              <a:t>specialist</a:t>
            </a:r>
          </a:p>
        </p:txBody>
      </p:sp>
      <p:sp>
        <p:nvSpPr>
          <p:cNvPr id="10" name="TextBox 3">
            <a:extLst>
              <a:ext uri="{FF2B5EF4-FFF2-40B4-BE49-F238E27FC236}">
                <a16:creationId xmlns:a16="http://schemas.microsoft.com/office/drawing/2014/main" id="{405AF49A-F36C-1078-7971-CF9227ECE4B7}"/>
              </a:ext>
            </a:extLst>
          </p:cNvPr>
          <p:cNvSpPr txBox="1"/>
          <p:nvPr/>
        </p:nvSpPr>
        <p:spPr>
          <a:xfrm>
            <a:off x="2953667" y="4808795"/>
            <a:ext cx="3236666" cy="246221"/>
          </a:xfrm>
          <a:prstGeom prst="rect">
            <a:avLst/>
          </a:prstGeom>
          <a:noFill/>
        </p:spPr>
        <p:txBody>
          <a:bodyPr wrap="square" lIns="91440" tIns="45720" rIns="91440" bIns="45720" rtlCol="0" anchor="t">
            <a:spAutoFit/>
          </a:bodyPr>
          <a:lstStyle/>
          <a:p>
            <a:r>
              <a:rPr lang="en-US" sz="1000" err="1">
                <a:latin typeface="Rubik"/>
                <a:cs typeface="Rubik"/>
              </a:rPr>
              <a:t>Modelos</a:t>
            </a:r>
            <a:r>
              <a:rPr lang="en-US" sz="1000">
                <a:latin typeface="Rubik"/>
                <a:cs typeface="Rubik"/>
              </a:rPr>
              <a:t> </a:t>
            </a:r>
            <a:r>
              <a:rPr lang="en-US" sz="1000" err="1">
                <a:latin typeface="Rubik"/>
                <a:cs typeface="Rubik"/>
              </a:rPr>
              <a:t>sem</a:t>
            </a:r>
            <a:r>
              <a:rPr lang="en-US" sz="1000">
                <a:latin typeface="Rubik"/>
                <a:cs typeface="Rubik"/>
              </a:rPr>
              <a:t> </a:t>
            </a:r>
            <a:r>
              <a:rPr lang="en-US" sz="1000" err="1">
                <a:latin typeface="Rubik"/>
                <a:cs typeface="Rubik"/>
              </a:rPr>
              <a:t>eliminação</a:t>
            </a:r>
            <a:r>
              <a:rPr lang="en-US" sz="1000">
                <a:latin typeface="Rubik"/>
                <a:cs typeface="Rubik"/>
              </a:rPr>
              <a:t> </a:t>
            </a:r>
            <a:r>
              <a:rPr lang="en-US" sz="1000" err="1">
                <a:latin typeface="Rubik"/>
                <a:cs typeface="Rubik"/>
              </a:rPr>
              <a:t>recursiva</a:t>
            </a:r>
            <a:r>
              <a:rPr lang="en-US" sz="1000">
                <a:latin typeface="Rubik"/>
                <a:cs typeface="Rubik"/>
              </a:rPr>
              <a:t> de </a:t>
            </a:r>
            <a:r>
              <a:rPr lang="en-US" sz="1000" err="1">
                <a:latin typeface="Rubik"/>
                <a:cs typeface="Rubik"/>
              </a:rPr>
              <a:t>preditores</a:t>
            </a:r>
            <a:r>
              <a:rPr lang="en-US" sz="1000">
                <a:latin typeface="Rubik"/>
                <a:cs typeface="Rubik"/>
              </a:rPr>
              <a:t>!</a:t>
            </a:r>
          </a:p>
        </p:txBody>
      </p:sp>
      <p:sp>
        <p:nvSpPr>
          <p:cNvPr id="12" name="Slide Number Placeholder 4">
            <a:extLst>
              <a:ext uri="{FF2B5EF4-FFF2-40B4-BE49-F238E27FC236}">
                <a16:creationId xmlns:a16="http://schemas.microsoft.com/office/drawing/2014/main" id="{291685E3-5405-1797-7A7D-0B1A6BF4D3B2}"/>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28</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379935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B277A-8719-26BF-CC3B-95BCFFD396AF}"/>
              </a:ext>
            </a:extLst>
          </p:cNvPr>
          <p:cNvSpPr>
            <a:spLocks noGrp="1"/>
          </p:cNvSpPr>
          <p:nvPr>
            <p:ph type="title"/>
          </p:nvPr>
        </p:nvSpPr>
        <p:spPr/>
        <p:txBody>
          <a:bodyPr/>
          <a:lstStyle/>
          <a:p>
            <a:r>
              <a:rPr lang="pt-BR">
                <a:solidFill>
                  <a:schemeClr val="accent1"/>
                </a:solidFill>
              </a:rPr>
              <a:t>Pipelines: </a:t>
            </a:r>
            <a:r>
              <a:rPr lang="pt-BR">
                <a:solidFill>
                  <a:schemeClr val="bg1"/>
                </a:solidFill>
              </a:rPr>
              <a:t>Avaliação</a:t>
            </a:r>
          </a:p>
        </p:txBody>
      </p:sp>
      <p:sp>
        <p:nvSpPr>
          <p:cNvPr id="4" name="TextBox 3">
            <a:extLst>
              <a:ext uri="{FF2B5EF4-FFF2-40B4-BE49-F238E27FC236}">
                <a16:creationId xmlns:a16="http://schemas.microsoft.com/office/drawing/2014/main" id="{2FA4FAC4-C6FB-DE76-4BCE-95CF12CF16C7}"/>
              </a:ext>
            </a:extLst>
          </p:cNvPr>
          <p:cNvSpPr txBox="1"/>
          <p:nvPr/>
        </p:nvSpPr>
        <p:spPr>
          <a:xfrm>
            <a:off x="721396" y="1545567"/>
            <a:ext cx="6632621" cy="738664"/>
          </a:xfrm>
          <a:prstGeom prst="rect">
            <a:avLst/>
          </a:prstGeom>
          <a:noFill/>
        </p:spPr>
        <p:txBody>
          <a:bodyPr wrap="square" lIns="91440" tIns="45720" rIns="91440" bIns="45720" rtlCol="0" anchor="t">
            <a:spAutoFit/>
          </a:bodyPr>
          <a:lstStyle/>
          <a:p>
            <a:r>
              <a:rPr lang="en-US" err="1">
                <a:latin typeface="Rubik"/>
                <a:cs typeface="Rubik"/>
              </a:rPr>
              <a:t>Analisando</a:t>
            </a:r>
            <a:r>
              <a:rPr lang="en-US">
                <a:latin typeface="Rubik"/>
                <a:cs typeface="Rubik"/>
              </a:rPr>
              <a:t> o </a:t>
            </a:r>
            <a:r>
              <a:rPr lang="en-US" err="1">
                <a:latin typeface="Rubik"/>
                <a:cs typeface="Rubik"/>
              </a:rPr>
              <a:t>modelo</a:t>
            </a:r>
            <a:r>
              <a:rPr lang="en-US">
                <a:latin typeface="Rubik"/>
                <a:cs typeface="Rubik"/>
              </a:rPr>
              <a:t> de </a:t>
            </a:r>
            <a:r>
              <a:rPr lang="en-US" err="1">
                <a:latin typeface="Rubik"/>
                <a:cs typeface="Rubik"/>
              </a:rPr>
              <a:t>regressão</a:t>
            </a:r>
            <a:r>
              <a:rPr lang="en-US">
                <a:latin typeface="Rubik"/>
                <a:cs typeface="Rubik"/>
              </a:rPr>
              <a:t> </a:t>
            </a:r>
            <a:r>
              <a:rPr lang="en-US" err="1">
                <a:latin typeface="Rubik"/>
                <a:cs typeface="Rubik"/>
              </a:rPr>
              <a:t>logística</a:t>
            </a:r>
            <a:r>
              <a:rPr lang="en-US">
                <a:latin typeface="Rubik"/>
                <a:cs typeface="Rubik"/>
              </a:rPr>
              <a:t> </a:t>
            </a:r>
            <a:r>
              <a:rPr lang="en-US" err="1">
                <a:latin typeface="Rubik"/>
                <a:cs typeface="Rubik"/>
              </a:rPr>
              <a:t>percebemos</a:t>
            </a:r>
            <a:r>
              <a:rPr lang="en-US">
                <a:latin typeface="Rubik"/>
                <a:cs typeface="Rubik"/>
              </a:rPr>
              <a:t> que:</a:t>
            </a:r>
          </a:p>
          <a:p>
            <a:endParaRPr lang="en-US">
              <a:latin typeface="Rubik"/>
              <a:cs typeface="Rubik"/>
            </a:endParaRPr>
          </a:p>
          <a:p>
            <a:endParaRPr lang="en-US">
              <a:latin typeface="Rubik"/>
              <a:cs typeface="Rubik"/>
            </a:endParaRPr>
          </a:p>
        </p:txBody>
      </p:sp>
      <p:sp>
        <p:nvSpPr>
          <p:cNvPr id="5" name="TextBox 3">
            <a:extLst>
              <a:ext uri="{FF2B5EF4-FFF2-40B4-BE49-F238E27FC236}">
                <a16:creationId xmlns:a16="http://schemas.microsoft.com/office/drawing/2014/main" id="{C0851544-C063-50A9-ED3D-9390686CFB64}"/>
              </a:ext>
            </a:extLst>
          </p:cNvPr>
          <p:cNvSpPr txBox="1"/>
          <p:nvPr/>
        </p:nvSpPr>
        <p:spPr>
          <a:xfrm>
            <a:off x="1152717" y="2073934"/>
            <a:ext cx="6848281" cy="1600438"/>
          </a:xfrm>
          <a:prstGeom prst="rect">
            <a:avLst/>
          </a:prstGeom>
          <a:noFill/>
        </p:spPr>
        <p:txBody>
          <a:bodyPr wrap="square" lIns="91440" tIns="45720" rIns="91440" bIns="45720" rtlCol="0" anchor="t">
            <a:spAutoFit/>
          </a:bodyPr>
          <a:lstStyle/>
          <a:p>
            <a:pPr marL="342900" indent="-342900">
              <a:buAutoNum type="arabicPeriod"/>
            </a:pPr>
            <a:r>
              <a:rPr lang="en-US">
                <a:latin typeface="Rubik"/>
                <a:cs typeface="Rubik"/>
              </a:rPr>
              <a:t>Ele é </a:t>
            </a:r>
            <a:r>
              <a:rPr lang="en-US" err="1">
                <a:latin typeface="Rubik"/>
                <a:cs typeface="Rubik"/>
              </a:rPr>
              <a:t>ineficaz</a:t>
            </a:r>
            <a:r>
              <a:rPr lang="en-US">
                <a:latin typeface="Rubik"/>
                <a:cs typeface="Rubik"/>
              </a:rPr>
              <a:t> para </a:t>
            </a:r>
            <a:r>
              <a:rPr lang="en-US" err="1">
                <a:latin typeface="Rubik"/>
                <a:cs typeface="Rubik"/>
              </a:rPr>
              <a:t>classificar</a:t>
            </a:r>
            <a:r>
              <a:rPr lang="en-US">
                <a:latin typeface="Rubik"/>
                <a:cs typeface="Rubik"/>
              </a:rPr>
              <a:t> </a:t>
            </a:r>
            <a:r>
              <a:rPr lang="en-US" err="1">
                <a:latin typeface="Rubik"/>
                <a:cs typeface="Rubik"/>
              </a:rPr>
              <a:t>os</a:t>
            </a:r>
            <a:r>
              <a:rPr lang="en-US">
                <a:latin typeface="Rubik"/>
                <a:cs typeface="Rubik"/>
              </a:rPr>
              <a:t> </a:t>
            </a:r>
            <a:r>
              <a:rPr lang="en-US" err="1">
                <a:latin typeface="Rubik"/>
                <a:cs typeface="Rubik"/>
              </a:rPr>
              <a:t>jogadores</a:t>
            </a:r>
            <a:r>
              <a:rPr lang="en-US">
                <a:latin typeface="Rubik"/>
                <a:cs typeface="Rubik"/>
              </a:rPr>
              <a:t> que </a:t>
            </a:r>
            <a:r>
              <a:rPr lang="en-US" err="1">
                <a:latin typeface="Rubik"/>
                <a:cs typeface="Rubik"/>
              </a:rPr>
              <a:t>realmente</a:t>
            </a:r>
            <a:r>
              <a:rPr lang="en-US">
                <a:latin typeface="Rubik"/>
                <a:cs typeface="Rubik"/>
              </a:rPr>
              <a:t> </a:t>
            </a:r>
            <a:r>
              <a:rPr lang="en-US" err="1">
                <a:latin typeface="Rubik"/>
                <a:cs typeface="Rubik"/>
              </a:rPr>
              <a:t>pertencem</a:t>
            </a:r>
            <a:r>
              <a:rPr lang="en-US">
                <a:latin typeface="Rubik"/>
                <a:cs typeface="Rubik"/>
              </a:rPr>
              <a:t> a </a:t>
            </a:r>
            <a:r>
              <a:rPr lang="en-US" err="1">
                <a:latin typeface="Rubik"/>
                <a:cs typeface="Rubik"/>
              </a:rPr>
              <a:t>uma</a:t>
            </a:r>
            <a:r>
              <a:rPr lang="en-US">
                <a:latin typeface="Rubik"/>
                <a:cs typeface="Rubik"/>
              </a:rPr>
              <a:t> tag </a:t>
            </a:r>
            <a:r>
              <a:rPr lang="en-US" err="1">
                <a:latin typeface="Rubik"/>
                <a:cs typeface="Rubik"/>
              </a:rPr>
              <a:t>específica</a:t>
            </a:r>
            <a:r>
              <a:rPr lang="en-US">
                <a:latin typeface="Rubik"/>
                <a:cs typeface="Rubik"/>
              </a:rPr>
              <a:t>.</a:t>
            </a:r>
            <a:endParaRPr lang="pt-BR"/>
          </a:p>
          <a:p>
            <a:pPr marL="342900" indent="-342900">
              <a:buAutoNum type="arabicPeriod"/>
            </a:pPr>
            <a:endParaRPr lang="en-US">
              <a:latin typeface="Rubik"/>
              <a:cs typeface="Rubik"/>
            </a:endParaRPr>
          </a:p>
          <a:p>
            <a:pPr marL="342900" indent="-342900">
              <a:buAutoNum type="arabicPeriod"/>
            </a:pPr>
            <a:r>
              <a:rPr lang="en-US">
                <a:latin typeface="Rubik"/>
                <a:cs typeface="Rubik"/>
              </a:rPr>
              <a:t>Ele é </a:t>
            </a:r>
            <a:r>
              <a:rPr lang="en-US" err="1">
                <a:latin typeface="Rubik"/>
                <a:cs typeface="Rubik"/>
              </a:rPr>
              <a:t>altamente</a:t>
            </a:r>
            <a:r>
              <a:rPr lang="en-US">
                <a:latin typeface="Rubik"/>
                <a:cs typeface="Rubik"/>
              </a:rPr>
              <a:t> </a:t>
            </a:r>
            <a:r>
              <a:rPr lang="en-US" err="1">
                <a:latin typeface="Rubik"/>
                <a:cs typeface="Rubik"/>
              </a:rPr>
              <a:t>eficaz</a:t>
            </a:r>
            <a:r>
              <a:rPr lang="en-US">
                <a:latin typeface="Rubik"/>
                <a:cs typeface="Rubik"/>
              </a:rPr>
              <a:t> </a:t>
            </a:r>
            <a:r>
              <a:rPr lang="en-US" err="1">
                <a:latin typeface="Rubik"/>
                <a:cs typeface="Rubik"/>
              </a:rPr>
              <a:t>na</a:t>
            </a:r>
            <a:r>
              <a:rPr lang="en-US">
                <a:latin typeface="Rubik"/>
                <a:cs typeface="Rubik"/>
              </a:rPr>
              <a:t> </a:t>
            </a:r>
            <a:r>
              <a:rPr lang="en-US" err="1">
                <a:latin typeface="Rubik"/>
                <a:cs typeface="Rubik"/>
              </a:rPr>
              <a:t>classificação</a:t>
            </a:r>
            <a:r>
              <a:rPr lang="en-US">
                <a:latin typeface="Rubik"/>
                <a:cs typeface="Rubik"/>
              </a:rPr>
              <a:t> de </a:t>
            </a:r>
            <a:r>
              <a:rPr lang="en-US" err="1">
                <a:latin typeface="Rubik"/>
                <a:cs typeface="Rubik"/>
              </a:rPr>
              <a:t>jogadores</a:t>
            </a:r>
            <a:r>
              <a:rPr lang="en-US">
                <a:latin typeface="Rubik"/>
                <a:cs typeface="Rubik"/>
              </a:rPr>
              <a:t> que </a:t>
            </a:r>
            <a:r>
              <a:rPr lang="en-US" err="1">
                <a:latin typeface="Rubik"/>
                <a:cs typeface="Rubik"/>
              </a:rPr>
              <a:t>não</a:t>
            </a:r>
            <a:r>
              <a:rPr lang="en-US">
                <a:latin typeface="Rubik"/>
                <a:cs typeface="Rubik"/>
              </a:rPr>
              <a:t> </a:t>
            </a:r>
            <a:r>
              <a:rPr lang="en-US" err="1">
                <a:latin typeface="Rubik"/>
                <a:cs typeface="Rubik"/>
              </a:rPr>
              <a:t>pertencem</a:t>
            </a:r>
            <a:r>
              <a:rPr lang="en-US">
                <a:latin typeface="Rubik"/>
                <a:cs typeface="Rubik"/>
              </a:rPr>
              <a:t> a </a:t>
            </a:r>
            <a:r>
              <a:rPr lang="en-US" err="1">
                <a:latin typeface="Rubik"/>
                <a:cs typeface="Rubik"/>
              </a:rPr>
              <a:t>uma</a:t>
            </a:r>
            <a:r>
              <a:rPr lang="en-US">
                <a:latin typeface="Rubik"/>
                <a:cs typeface="Rubik"/>
              </a:rPr>
              <a:t> tag </a:t>
            </a:r>
            <a:r>
              <a:rPr lang="en-US" err="1">
                <a:latin typeface="Rubik"/>
                <a:cs typeface="Rubik"/>
              </a:rPr>
              <a:t>específica</a:t>
            </a:r>
            <a:r>
              <a:rPr lang="en-US">
                <a:latin typeface="Rubik"/>
                <a:cs typeface="Rubik"/>
              </a:rPr>
              <a:t>.</a:t>
            </a:r>
          </a:p>
          <a:p>
            <a:endParaRPr lang="en-US">
              <a:latin typeface="Rubik"/>
              <a:cs typeface="Rubik"/>
            </a:endParaRPr>
          </a:p>
          <a:p>
            <a:endParaRPr lang="en-US">
              <a:latin typeface="Rubik"/>
              <a:cs typeface="Rubik"/>
            </a:endParaRPr>
          </a:p>
        </p:txBody>
      </p:sp>
      <p:sp>
        <p:nvSpPr>
          <p:cNvPr id="6" name="TextBox 3">
            <a:extLst>
              <a:ext uri="{FF2B5EF4-FFF2-40B4-BE49-F238E27FC236}">
                <a16:creationId xmlns:a16="http://schemas.microsoft.com/office/drawing/2014/main" id="{3DFA6364-9D58-B96B-39D8-059C724E4FE4}"/>
              </a:ext>
            </a:extLst>
          </p:cNvPr>
          <p:cNvSpPr txBox="1"/>
          <p:nvPr/>
        </p:nvSpPr>
        <p:spPr>
          <a:xfrm>
            <a:off x="656698" y="3680604"/>
            <a:ext cx="6632621" cy="954107"/>
          </a:xfrm>
          <a:prstGeom prst="rect">
            <a:avLst/>
          </a:prstGeom>
          <a:noFill/>
        </p:spPr>
        <p:txBody>
          <a:bodyPr wrap="square" lIns="91440" tIns="45720" rIns="91440" bIns="45720" rtlCol="0" anchor="t">
            <a:spAutoFit/>
          </a:bodyPr>
          <a:lstStyle/>
          <a:p>
            <a:r>
              <a:rPr lang="en-US" err="1">
                <a:latin typeface="Rubik"/>
                <a:cs typeface="Rubik"/>
              </a:rPr>
              <a:t>Portanto</a:t>
            </a:r>
            <a:r>
              <a:rPr lang="en-US">
                <a:latin typeface="Rubik"/>
                <a:cs typeface="Rubik"/>
              </a:rPr>
              <a:t> </a:t>
            </a:r>
            <a:r>
              <a:rPr lang="en-US" err="1">
                <a:latin typeface="Rubik"/>
                <a:cs typeface="Rubik"/>
              </a:rPr>
              <a:t>decidimos</a:t>
            </a:r>
            <a:r>
              <a:rPr lang="en-US">
                <a:latin typeface="Rubik"/>
                <a:cs typeface="Rubik"/>
              </a:rPr>
              <a:t> </a:t>
            </a:r>
            <a:r>
              <a:rPr lang="en-US" err="1">
                <a:latin typeface="Rubik"/>
                <a:cs typeface="Rubik"/>
              </a:rPr>
              <a:t>por</a:t>
            </a:r>
            <a:r>
              <a:rPr lang="en-US">
                <a:latin typeface="Rubik"/>
                <a:cs typeface="Rubik"/>
              </a:rPr>
              <a:t> </a:t>
            </a:r>
            <a:r>
              <a:rPr lang="en-US" err="1">
                <a:latin typeface="Rubik"/>
                <a:cs typeface="Rubik"/>
              </a:rPr>
              <a:t>estudar</a:t>
            </a:r>
            <a:r>
              <a:rPr lang="en-US">
                <a:latin typeface="Rubik"/>
                <a:cs typeface="Rubik"/>
              </a:rPr>
              <a:t> o </a:t>
            </a:r>
            <a:r>
              <a:rPr lang="en-US" err="1">
                <a:latin typeface="Rubik"/>
                <a:cs typeface="Rubik"/>
              </a:rPr>
              <a:t>comportamento</a:t>
            </a:r>
            <a:r>
              <a:rPr lang="en-US">
                <a:latin typeface="Rubik"/>
                <a:cs typeface="Rubik"/>
              </a:rPr>
              <a:t> de outros </a:t>
            </a:r>
            <a:r>
              <a:rPr lang="en-US" err="1">
                <a:latin typeface="Rubik"/>
                <a:cs typeface="Rubik"/>
              </a:rPr>
              <a:t>modelos</a:t>
            </a:r>
            <a:r>
              <a:rPr lang="en-US">
                <a:latin typeface="Rubik"/>
                <a:cs typeface="Rubik"/>
              </a:rPr>
              <a:t> </a:t>
            </a:r>
            <a:r>
              <a:rPr lang="en-US" err="1">
                <a:latin typeface="Rubik"/>
                <a:cs typeface="Rubik"/>
              </a:rPr>
              <a:t>frente</a:t>
            </a:r>
            <a:r>
              <a:rPr lang="en-US">
                <a:latin typeface="Rubik"/>
                <a:cs typeface="Rubik"/>
              </a:rPr>
              <a:t> </a:t>
            </a:r>
            <a:r>
              <a:rPr lang="en-US" err="1">
                <a:latin typeface="Rubik"/>
                <a:cs typeface="Rubik"/>
              </a:rPr>
              <a:t>ao</a:t>
            </a:r>
            <a:r>
              <a:rPr lang="en-US">
                <a:latin typeface="Rubik"/>
                <a:cs typeface="Rubik"/>
              </a:rPr>
              <a:t> </a:t>
            </a:r>
            <a:r>
              <a:rPr lang="en-US" err="1">
                <a:latin typeface="Rubik"/>
                <a:cs typeface="Rubik"/>
              </a:rPr>
              <a:t>desafio</a:t>
            </a:r>
            <a:r>
              <a:rPr lang="en-US">
                <a:latin typeface="Rubik"/>
                <a:cs typeface="Rubik"/>
              </a:rPr>
              <a:t>.</a:t>
            </a:r>
          </a:p>
          <a:p>
            <a:endParaRPr lang="en-US">
              <a:latin typeface="Rubik"/>
              <a:cs typeface="Rubik"/>
            </a:endParaRPr>
          </a:p>
          <a:p>
            <a:endParaRPr lang="en-US">
              <a:latin typeface="Rubik"/>
              <a:cs typeface="Rubik"/>
            </a:endParaRPr>
          </a:p>
        </p:txBody>
      </p:sp>
      <p:sp>
        <p:nvSpPr>
          <p:cNvPr id="7" name="Slide Number Placeholder 4">
            <a:extLst>
              <a:ext uri="{FF2B5EF4-FFF2-40B4-BE49-F238E27FC236}">
                <a16:creationId xmlns:a16="http://schemas.microsoft.com/office/drawing/2014/main" id="{2E29BC44-5D56-8C1A-EA54-AC1322B3026B}"/>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29</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1377470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4ABB82E-1510-CCF3-0EAF-D8D76E3478D5}"/>
              </a:ext>
            </a:extLst>
          </p:cNvPr>
          <p:cNvGrpSpPr/>
          <p:nvPr/>
        </p:nvGrpSpPr>
        <p:grpSpPr>
          <a:xfrm>
            <a:off x="-1" y="0"/>
            <a:ext cx="9144000" cy="775902"/>
            <a:chOff x="0" y="0"/>
            <a:chExt cx="9144000" cy="533510"/>
          </a:xfrm>
        </p:grpSpPr>
        <p:sp>
          <p:nvSpPr>
            <p:cNvPr id="15" name="Rectangle 14">
              <a:extLst>
                <a:ext uri="{FF2B5EF4-FFF2-40B4-BE49-F238E27FC236}">
                  <a16:creationId xmlns:a16="http://schemas.microsoft.com/office/drawing/2014/main" id="{B1D35105-C557-8BE4-0A1F-1811C5D9A011}"/>
                </a:ext>
              </a:extLst>
            </p:cNvPr>
            <p:cNvSpPr/>
            <p:nvPr/>
          </p:nvSpPr>
          <p:spPr>
            <a:xfrm>
              <a:off x="0" y="0"/>
              <a:ext cx="9144000" cy="5335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ctangle 15">
              <a:extLst>
                <a:ext uri="{FF2B5EF4-FFF2-40B4-BE49-F238E27FC236}">
                  <a16:creationId xmlns:a16="http://schemas.microsoft.com/office/drawing/2014/main" id="{D77CC8CD-8BA4-06AA-EA1D-594D743EBE19}"/>
                </a:ext>
              </a:extLst>
            </p:cNvPr>
            <p:cNvSpPr/>
            <p:nvPr/>
          </p:nvSpPr>
          <p:spPr>
            <a:xfrm>
              <a:off x="0" y="466724"/>
              <a:ext cx="9144000" cy="667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 name="Google Shape;2014;p65">
            <a:extLst>
              <a:ext uri="{FF2B5EF4-FFF2-40B4-BE49-F238E27FC236}">
                <a16:creationId xmlns:a16="http://schemas.microsoft.com/office/drawing/2014/main" id="{4B61A8DC-3E58-77C2-27C2-CBDAFE612830}"/>
              </a:ext>
            </a:extLst>
          </p:cNvPr>
          <p:cNvSpPr txBox="1">
            <a:spLocks noGrp="1"/>
          </p:cNvSpPr>
          <p:nvPr>
            <p:ph type="title"/>
          </p:nvPr>
        </p:nvSpPr>
        <p:spPr>
          <a:xfrm>
            <a:off x="212855" y="73571"/>
            <a:ext cx="8718289"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a:solidFill>
                  <a:schemeClr val="bg1"/>
                </a:solidFill>
              </a:rPr>
              <a:t>O </a:t>
            </a:r>
            <a:r>
              <a:rPr lang="en-US" sz="3200" err="1">
                <a:solidFill>
                  <a:schemeClr val="bg1"/>
                </a:solidFill>
              </a:rPr>
              <a:t>Relatório</a:t>
            </a:r>
            <a:r>
              <a:rPr lang="en-US" sz="3200">
                <a:solidFill>
                  <a:schemeClr val="bg1"/>
                </a:solidFill>
              </a:rPr>
              <a:t> é </a:t>
            </a:r>
            <a:r>
              <a:rPr lang="en-US" sz="3200" err="1">
                <a:solidFill>
                  <a:schemeClr val="bg1"/>
                </a:solidFill>
              </a:rPr>
              <a:t>complementar</a:t>
            </a:r>
            <a:r>
              <a:rPr lang="en-US" sz="3200">
                <a:solidFill>
                  <a:schemeClr val="bg1"/>
                </a:solidFill>
              </a:rPr>
              <a:t> a </a:t>
            </a:r>
            <a:r>
              <a:rPr lang="en-US" sz="3200" err="1">
                <a:solidFill>
                  <a:schemeClr val="bg1"/>
                </a:solidFill>
              </a:rPr>
              <a:t>essa</a:t>
            </a:r>
            <a:r>
              <a:rPr lang="en-US" sz="3200">
                <a:solidFill>
                  <a:schemeClr val="bg1"/>
                </a:solidFill>
              </a:rPr>
              <a:t> </a:t>
            </a:r>
            <a:r>
              <a:rPr lang="en-US" sz="3200" err="1">
                <a:solidFill>
                  <a:schemeClr val="bg1"/>
                </a:solidFill>
              </a:rPr>
              <a:t>apresentação</a:t>
            </a:r>
            <a:r>
              <a:rPr lang="en-US" sz="3200">
                <a:solidFill>
                  <a:schemeClr val="bg1"/>
                </a:solidFill>
              </a:rPr>
              <a:t>!</a:t>
            </a:r>
            <a:endParaRPr sz="3200">
              <a:solidFill>
                <a:schemeClr val="bg1"/>
              </a:solidFill>
            </a:endParaRPr>
          </a:p>
        </p:txBody>
      </p:sp>
      <p:pic>
        <p:nvPicPr>
          <p:cNvPr id="18" name="Media1">
            <a:hlinkClick r:id="" action="ppaction://media"/>
            <a:extLst>
              <a:ext uri="{FF2B5EF4-FFF2-40B4-BE49-F238E27FC236}">
                <a16:creationId xmlns:a16="http://schemas.microsoft.com/office/drawing/2014/main" id="{ADCBD4B8-8912-625F-FF4C-45CCBD258940}"/>
              </a:ext>
            </a:extLst>
          </p:cNvPr>
          <p:cNvPicPr>
            <a:picLocks noChangeAspect="1"/>
          </p:cNvPicPr>
          <p:nvPr>
            <a:videoFile r:link="rId1"/>
            <p:extLst>
              <p:ext uri="{DAA4B4D4-6D71-4841-9C94-3DE7FCFB9230}">
                <p14:media xmlns:p14="http://schemas.microsoft.com/office/powerpoint/2010/main" r:embed="rId2">
                  <p14:trim st="1054" end="1838"/>
                </p14:media>
              </p:ext>
            </p:extLst>
          </p:nvPr>
        </p:nvPicPr>
        <p:blipFill>
          <a:blip r:embed="rId4"/>
          <a:stretch>
            <a:fillRect/>
          </a:stretch>
        </p:blipFill>
        <p:spPr>
          <a:xfrm>
            <a:off x="-147633" y="775902"/>
            <a:ext cx="9439266" cy="5309587"/>
          </a:xfrm>
          <a:prstGeom prst="rect">
            <a:avLst/>
          </a:prstGeom>
        </p:spPr>
      </p:pic>
    </p:spTree>
    <p:extLst>
      <p:ext uri="{BB962C8B-B14F-4D97-AF65-F5344CB8AC3E}">
        <p14:creationId xmlns:p14="http://schemas.microsoft.com/office/powerpoint/2010/main" val="412960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58" fill="hold"/>
                                        <p:tgtEl>
                                          <p:spTgt spid="18"/>
                                        </p:tgtEl>
                                      </p:cBhvr>
                                    </p:cmd>
                                  </p:childTnLst>
                                </p:cTn>
                              </p:par>
                              <p:par>
                                <p:cTn id="7" presetID="10" presetClass="entr" presetSubtype="0" fill="hold" grpId="0" nodeType="withEffect">
                                  <p:stCondLst>
                                    <p:cond delay="150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par>
                                <p:cTn id="10" presetID="10" presetClass="entr" presetSubtype="0" fill="hold" nodeType="withEffect">
                                  <p:stCondLst>
                                    <p:cond delay="1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childTnLst>
        </p:cTn>
      </p:par>
    </p:tnLst>
    <p:bldLst>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4" name="Google Shape;2014;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accent1"/>
                </a:solidFill>
              </a:rPr>
              <a:t>Floresta </a:t>
            </a:r>
            <a:r>
              <a:rPr lang="en-US" err="1">
                <a:solidFill>
                  <a:schemeClr val="accent1"/>
                </a:solidFill>
              </a:rPr>
              <a:t>Aleatória</a:t>
            </a:r>
            <a:endParaRPr>
              <a:solidFill>
                <a:schemeClr val="accent1"/>
              </a:solidFill>
            </a:endParaRPr>
          </a:p>
        </p:txBody>
      </p:sp>
      <p:sp>
        <p:nvSpPr>
          <p:cNvPr id="4" name="TextBox 3">
            <a:extLst>
              <a:ext uri="{FF2B5EF4-FFF2-40B4-BE49-F238E27FC236}">
                <a16:creationId xmlns:a16="http://schemas.microsoft.com/office/drawing/2014/main" id="{F706D2B8-2657-11D5-130C-914C68ABF543}"/>
              </a:ext>
            </a:extLst>
          </p:cNvPr>
          <p:cNvSpPr txBox="1"/>
          <p:nvPr/>
        </p:nvSpPr>
        <p:spPr>
          <a:xfrm>
            <a:off x="1517175" y="1602224"/>
            <a:ext cx="6109649" cy="1169551"/>
          </a:xfrm>
          <a:prstGeom prst="rect">
            <a:avLst/>
          </a:prstGeom>
          <a:noFill/>
        </p:spPr>
        <p:txBody>
          <a:bodyPr wrap="square" rtlCol="0">
            <a:spAutoFit/>
          </a:bodyPr>
          <a:lstStyle/>
          <a:p>
            <a:pPr algn="ctr"/>
            <a:r>
              <a:rPr lang="pt-BR">
                <a:latin typeface="Rubik" panose="020B0604020202020204" charset="-79"/>
                <a:cs typeface="Rubik" panose="020B0604020202020204" charset="-79"/>
              </a:rPr>
              <a:t>Escolhemos o </a:t>
            </a:r>
            <a:r>
              <a:rPr lang="pt-BR" err="1">
                <a:latin typeface="Rubik" panose="020B0604020202020204" charset="-79"/>
                <a:cs typeface="Rubik" panose="020B0604020202020204" charset="-79"/>
              </a:rPr>
              <a:t>algorítmo</a:t>
            </a:r>
            <a:r>
              <a:rPr lang="pt-BR">
                <a:latin typeface="Rubik" panose="020B0604020202020204" charset="-79"/>
                <a:cs typeface="Rubik" panose="020B0604020202020204" charset="-79"/>
              </a:rPr>
              <a:t> de  </a:t>
            </a:r>
          </a:p>
          <a:p>
            <a:pPr algn="ctr"/>
            <a:r>
              <a:rPr lang="pt-BR">
                <a:solidFill>
                  <a:schemeClr val="tx2"/>
                </a:solidFill>
                <a:latin typeface="Rubik" panose="020B0604020202020204" charset="-79"/>
                <a:cs typeface="Rubik" panose="020B0604020202020204" charset="-79"/>
              </a:rPr>
              <a:t>Floresta Aleatória</a:t>
            </a:r>
          </a:p>
          <a:p>
            <a:pPr algn="ctr"/>
            <a:r>
              <a:rPr lang="pt-BR">
                <a:latin typeface="Rubik" panose="020B0604020202020204" charset="-79"/>
                <a:cs typeface="Rubik" panose="020B0604020202020204" charset="-79"/>
              </a:rPr>
              <a:t>pois ele realiza o processo de </a:t>
            </a:r>
            <a:r>
              <a:rPr lang="pt-BR" err="1">
                <a:latin typeface="Rubik" panose="020B0604020202020204" charset="-79"/>
                <a:cs typeface="Rubik" panose="020B0604020202020204" charset="-79"/>
              </a:rPr>
              <a:t>Bootstrap</a:t>
            </a:r>
            <a:r>
              <a:rPr lang="pt-BR">
                <a:latin typeface="Rubik" panose="020B0604020202020204" charset="-79"/>
                <a:cs typeface="Rubik" panose="020B0604020202020204" charset="-79"/>
              </a:rPr>
              <a:t> </a:t>
            </a:r>
            <a:r>
              <a:rPr lang="pt-BR" err="1">
                <a:latin typeface="Rubik" panose="020B0604020202020204" charset="-79"/>
                <a:cs typeface="Rubik" panose="020B0604020202020204" charset="-79"/>
              </a:rPr>
              <a:t>Aggregation</a:t>
            </a:r>
            <a:r>
              <a:rPr lang="pt-BR">
                <a:latin typeface="Rubik" panose="020B0604020202020204" charset="-79"/>
                <a:cs typeface="Rubik" panose="020B0604020202020204" charset="-79"/>
              </a:rPr>
              <a:t> (</a:t>
            </a:r>
            <a:r>
              <a:rPr lang="pt-BR" err="1">
                <a:latin typeface="Rubik" panose="020B0604020202020204" charset="-79"/>
                <a:cs typeface="Rubik" panose="020B0604020202020204" charset="-79"/>
              </a:rPr>
              <a:t>bagging</a:t>
            </a:r>
            <a:r>
              <a:rPr lang="pt-BR">
                <a:latin typeface="Rubik" panose="020B0604020202020204" charset="-79"/>
                <a:cs typeface="Rubik" panose="020B0604020202020204" charset="-79"/>
              </a:rPr>
              <a:t>), podendo ajudar com os problemas que a regressão logística teve na classificação .</a:t>
            </a:r>
          </a:p>
        </p:txBody>
      </p:sp>
      <p:pic>
        <p:nvPicPr>
          <p:cNvPr id="4100" name="Picture 4" descr="Introducing TensorFlow Decision Forests — The TensorFlow Blog">
            <a:extLst>
              <a:ext uri="{FF2B5EF4-FFF2-40B4-BE49-F238E27FC236}">
                <a16:creationId xmlns:a16="http://schemas.microsoft.com/office/drawing/2014/main" id="{3AD2AB03-44A8-0D69-143C-7F866AED0D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37"/>
          <a:stretch/>
        </p:blipFill>
        <p:spPr bwMode="auto">
          <a:xfrm>
            <a:off x="2598173" y="3134224"/>
            <a:ext cx="3947654" cy="14424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842B950-FBC5-1202-78C6-CE1686FEE0DD}"/>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30</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4221682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2615E-41B1-CA1A-4792-402739805CAE}"/>
              </a:ext>
            </a:extLst>
          </p:cNvPr>
          <p:cNvSpPr>
            <a:spLocks noGrp="1"/>
          </p:cNvSpPr>
          <p:nvPr>
            <p:ph type="title"/>
          </p:nvPr>
        </p:nvSpPr>
        <p:spPr/>
        <p:txBody>
          <a:bodyPr/>
          <a:lstStyle/>
          <a:p>
            <a:r>
              <a:rPr lang="pt-BR">
                <a:solidFill>
                  <a:schemeClr val="accent1"/>
                </a:solidFill>
              </a:rPr>
              <a:t>Pipelines: </a:t>
            </a:r>
            <a:r>
              <a:rPr lang="pt-BR">
                <a:solidFill>
                  <a:schemeClr val="bg1"/>
                </a:solidFill>
              </a:rPr>
              <a:t>Floresta Aleatória </a:t>
            </a:r>
          </a:p>
        </p:txBody>
      </p:sp>
      <p:sp>
        <p:nvSpPr>
          <p:cNvPr id="5" name="TextBox 3">
            <a:extLst>
              <a:ext uri="{FF2B5EF4-FFF2-40B4-BE49-F238E27FC236}">
                <a16:creationId xmlns:a16="http://schemas.microsoft.com/office/drawing/2014/main" id="{5DB681DF-D3DD-2A7B-CE52-1CB94D10D58F}"/>
              </a:ext>
            </a:extLst>
          </p:cNvPr>
          <p:cNvSpPr txBox="1"/>
          <p:nvPr/>
        </p:nvSpPr>
        <p:spPr>
          <a:xfrm>
            <a:off x="290076" y="1567132"/>
            <a:ext cx="3699641" cy="523220"/>
          </a:xfrm>
          <a:prstGeom prst="rect">
            <a:avLst/>
          </a:prstGeom>
          <a:noFill/>
        </p:spPr>
        <p:txBody>
          <a:bodyPr wrap="square" lIns="91440" tIns="45720" rIns="91440" bIns="45720" rtlCol="0" anchor="t">
            <a:spAutoFit/>
          </a:bodyPr>
          <a:lstStyle/>
          <a:p>
            <a:r>
              <a:rPr lang="pt-BR">
                <a:latin typeface="Rubik" panose="020B0604020202020204" charset="-79"/>
                <a:cs typeface="Rubik" panose="020B0604020202020204" charset="-79"/>
              </a:rPr>
              <a:t>Para fins de análise, escolhemos o modelo de floresta aleatória.</a:t>
            </a:r>
          </a:p>
        </p:txBody>
      </p:sp>
      <p:graphicFrame>
        <p:nvGraphicFramePr>
          <p:cNvPr id="8" name="Table 10">
            <a:extLst>
              <a:ext uri="{FF2B5EF4-FFF2-40B4-BE49-F238E27FC236}">
                <a16:creationId xmlns:a16="http://schemas.microsoft.com/office/drawing/2014/main" id="{4C151119-6EB8-A6E5-63C6-55A240CE32E8}"/>
              </a:ext>
            </a:extLst>
          </p:cNvPr>
          <p:cNvGraphicFramePr>
            <a:graphicFrameLocks noGrp="1"/>
          </p:cNvGraphicFramePr>
          <p:nvPr>
            <p:extLst>
              <p:ext uri="{D42A27DB-BD31-4B8C-83A1-F6EECF244321}">
                <p14:modId xmlns:p14="http://schemas.microsoft.com/office/powerpoint/2010/main" val="1907225822"/>
              </p:ext>
            </p:extLst>
          </p:nvPr>
        </p:nvGraphicFramePr>
        <p:xfrm>
          <a:off x="4683146" y="1804360"/>
          <a:ext cx="3688958" cy="731520"/>
        </p:xfrm>
        <a:graphic>
          <a:graphicData uri="http://schemas.openxmlformats.org/drawingml/2006/table">
            <a:tbl>
              <a:tblPr firstRow="1" firstCol="1">
                <a:tableStyleId>{BF629536-FA27-4BE5-B8B5-CBB38D6E8C2A}</a:tableStyleId>
              </a:tblPr>
              <a:tblGrid>
                <a:gridCol w="491703">
                  <a:extLst>
                    <a:ext uri="{9D8B030D-6E8A-4147-A177-3AD203B41FA5}">
                      <a16:colId xmlns:a16="http://schemas.microsoft.com/office/drawing/2014/main" val="1520410186"/>
                    </a:ext>
                  </a:extLst>
                </a:gridCol>
                <a:gridCol w="965686">
                  <a:extLst>
                    <a:ext uri="{9D8B030D-6E8A-4147-A177-3AD203B41FA5}">
                      <a16:colId xmlns:a16="http://schemas.microsoft.com/office/drawing/2014/main" val="3718672205"/>
                    </a:ext>
                  </a:extLst>
                </a:gridCol>
                <a:gridCol w="870147">
                  <a:extLst>
                    <a:ext uri="{9D8B030D-6E8A-4147-A177-3AD203B41FA5}">
                      <a16:colId xmlns:a16="http://schemas.microsoft.com/office/drawing/2014/main" val="2572241829"/>
                    </a:ext>
                  </a:extLst>
                </a:gridCol>
                <a:gridCol w="680711">
                  <a:extLst>
                    <a:ext uri="{9D8B030D-6E8A-4147-A177-3AD203B41FA5}">
                      <a16:colId xmlns:a16="http://schemas.microsoft.com/office/drawing/2014/main" val="3976735268"/>
                    </a:ext>
                  </a:extLst>
                </a:gridCol>
                <a:gridCol w="680711">
                  <a:extLst>
                    <a:ext uri="{9D8B030D-6E8A-4147-A177-3AD203B41FA5}">
                      <a16:colId xmlns:a16="http://schemas.microsoft.com/office/drawing/2014/main" val="378919007"/>
                    </a:ext>
                  </a:extLst>
                </a:gridCol>
              </a:tblGrid>
              <a:tr h="190500">
                <a:tc>
                  <a:txBody>
                    <a:bodyPr/>
                    <a:lstStyle/>
                    <a:p>
                      <a:pPr algn="ctr" fontAlgn="b"/>
                      <a:endParaRPr lang="pt-BR" sz="1400" b="0" i="0" u="none" strike="noStrike">
                        <a:solidFill>
                          <a:srgbClr val="000000"/>
                        </a:solidFill>
                        <a:effectLst/>
                        <a:latin typeface="Squada One" panose="020B0604020202020204" charset="0"/>
                      </a:endParaRPr>
                    </a:p>
                  </a:txBody>
                  <a:tcPr marL="9525" marR="9525" marT="9525" marB="0" anchor="b">
                    <a:solidFill>
                      <a:schemeClr val="tx2"/>
                    </a:solidFill>
                  </a:tcPr>
                </a:tc>
                <a:tc>
                  <a:txBody>
                    <a:bodyPr/>
                    <a:lstStyle/>
                    <a:p>
                      <a:pPr algn="ctr" fontAlgn="b"/>
                      <a:r>
                        <a:rPr lang="pt-BR" sz="1400" u="none" strike="noStrike">
                          <a:solidFill>
                            <a:schemeClr val="bg1"/>
                          </a:solidFill>
                          <a:effectLst/>
                          <a:latin typeface="Squada One"/>
                        </a:rPr>
                        <a:t>PRECISION</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RECALL</a:t>
                      </a:r>
                      <a:endParaRPr lang="pt-BR" sz="1400" b="0" i="0" u="none" strike="noStrike">
                        <a:solidFill>
                          <a:schemeClr val="bg1"/>
                        </a:solidFill>
                        <a:effectLst/>
                        <a:latin typeface="Squada One"/>
                      </a:endParaRPr>
                    </a:p>
                  </a:txBody>
                  <a:tcPr marL="9525" marR="9525" marT="9525" marB="0" anchor="b">
                    <a:solidFill>
                      <a:srgbClr val="8E24AA"/>
                    </a:solidFill>
                  </a:tcPr>
                </a:tc>
                <a:tc>
                  <a:txBody>
                    <a:bodyPr/>
                    <a:lstStyle/>
                    <a:p>
                      <a:pPr algn="ctr" fontAlgn="b"/>
                      <a:r>
                        <a:rPr lang="pt-BR" sz="1400" u="none" strike="noStrike">
                          <a:solidFill>
                            <a:schemeClr val="bg1"/>
                          </a:solidFill>
                          <a:effectLst/>
                          <a:latin typeface="Squada One"/>
                        </a:rPr>
                        <a:t>F1-SCORE</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SUPPORT</a:t>
                      </a:r>
                      <a:endParaRPr lang="pt-BR" sz="1400" b="0" i="0" u="none" strike="noStrike">
                        <a:solidFill>
                          <a:schemeClr val="bg1"/>
                        </a:solidFill>
                        <a:effectLst/>
                        <a:latin typeface="Squada One"/>
                      </a:endParaRPr>
                    </a:p>
                  </a:txBody>
                  <a:tcPr marL="9525" marR="9525" marT="9525" marB="0" anchor="b">
                    <a:solidFill>
                      <a:srgbClr val="8E24AA"/>
                    </a:solidFill>
                  </a:tcPr>
                </a:tc>
                <a:extLst>
                  <a:ext uri="{0D108BD9-81ED-4DB2-BD59-A6C34878D82A}">
                    <a16:rowId xmlns:a16="http://schemas.microsoft.com/office/drawing/2014/main" val="1374098054"/>
                  </a:ext>
                </a:extLst>
              </a:tr>
              <a:tr h="190500">
                <a:tc>
                  <a:txBody>
                    <a:bodyPr/>
                    <a:lstStyle/>
                    <a:p>
                      <a:pPr algn="ctr" fontAlgn="b"/>
                      <a:r>
                        <a:rPr lang="pt-BR" sz="1400" u="none" strike="noStrike">
                          <a:solidFill>
                            <a:schemeClr val="bg1"/>
                          </a:solidFill>
                          <a:effectLst/>
                          <a:latin typeface="Squada One"/>
                        </a:rPr>
                        <a:t>0</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1.0</a:t>
                      </a:r>
                    </a:p>
                  </a:txBody>
                  <a:tcPr marL="9525" marR="9525" marT="9525" marB="0" anchor="b">
                    <a:solidFill>
                      <a:schemeClr val="bg1"/>
                    </a:solidFill>
                  </a:tcPr>
                </a:tc>
                <a:tc>
                  <a:txBody>
                    <a:bodyPr/>
                    <a:lstStyle/>
                    <a:p>
                      <a:pPr algn="ctr" fontAlgn="b"/>
                      <a:r>
                        <a:rPr lang="pt-BR" sz="1400" u="none" strike="noStrike">
                          <a:effectLst/>
                          <a:latin typeface="Squada One"/>
                        </a:rPr>
                        <a:t>5655</a:t>
                      </a:r>
                    </a:p>
                  </a:txBody>
                  <a:tcPr marL="9525" marR="9525" marT="9525" marB="0" anchor="b">
                    <a:solidFill>
                      <a:schemeClr val="bg1"/>
                    </a:solidFill>
                  </a:tcPr>
                </a:tc>
                <a:extLst>
                  <a:ext uri="{0D108BD9-81ED-4DB2-BD59-A6C34878D82A}">
                    <a16:rowId xmlns:a16="http://schemas.microsoft.com/office/drawing/2014/main" val="3164497363"/>
                  </a:ext>
                </a:extLst>
              </a:tr>
              <a:tr h="285750">
                <a:tc>
                  <a:txBody>
                    <a:bodyPr/>
                    <a:lstStyle/>
                    <a:p>
                      <a:pPr algn="ctr" fontAlgn="b"/>
                      <a:r>
                        <a:rPr lang="pt-BR" sz="1400" u="none" strike="noStrike">
                          <a:solidFill>
                            <a:schemeClr val="bg1"/>
                          </a:solidFill>
                          <a:effectLst/>
                          <a:latin typeface="Squada One"/>
                        </a:rPr>
                        <a:t>1</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1.0</a:t>
                      </a:r>
                    </a:p>
                  </a:txBody>
                  <a:tcPr marL="9525" marR="9525" marT="9525" marB="0" anchor="b">
                    <a:solidFill>
                      <a:srgbClr val="E6E6E6"/>
                    </a:solidFill>
                  </a:tcPr>
                </a:tc>
                <a:tc>
                  <a:txBody>
                    <a:bodyPr/>
                    <a:lstStyle/>
                    <a:p>
                      <a:pPr algn="ctr" fontAlgn="b"/>
                      <a:r>
                        <a:rPr lang="pt-BR" sz="1400" u="none" strike="noStrike">
                          <a:effectLst/>
                          <a:latin typeface="Squada One"/>
                        </a:rPr>
                        <a:t>0.72</a:t>
                      </a:r>
                    </a:p>
                  </a:txBody>
                  <a:tcPr marL="9525" marR="9525" marT="9525" marB="0" anchor="b">
                    <a:solidFill>
                      <a:srgbClr val="E6E6E6"/>
                    </a:solidFill>
                  </a:tcPr>
                </a:tc>
                <a:tc>
                  <a:txBody>
                    <a:bodyPr/>
                    <a:lstStyle/>
                    <a:p>
                      <a:pPr algn="ctr" fontAlgn="b"/>
                      <a:r>
                        <a:rPr lang="pt-BR" sz="1400" u="none" strike="noStrike">
                          <a:effectLst/>
                          <a:latin typeface="Squada One"/>
                        </a:rPr>
                        <a:t>0.84</a:t>
                      </a:r>
                    </a:p>
                  </a:txBody>
                  <a:tcPr marL="9525" marR="9525" marT="9525" marB="0" anchor="b">
                    <a:solidFill>
                      <a:srgbClr val="E6E6E6"/>
                    </a:solidFill>
                  </a:tcPr>
                </a:tc>
                <a:tc>
                  <a:txBody>
                    <a:bodyPr/>
                    <a:lstStyle/>
                    <a:p>
                      <a:pPr algn="ctr" fontAlgn="b"/>
                      <a:r>
                        <a:rPr lang="pt-BR" sz="1400" u="none" strike="noStrike">
                          <a:effectLst/>
                          <a:latin typeface="Squada One"/>
                        </a:rPr>
                        <a:t>89</a:t>
                      </a:r>
                    </a:p>
                  </a:txBody>
                  <a:tcPr marL="9525" marR="9525" marT="9525" marB="0" anchor="b">
                    <a:solidFill>
                      <a:srgbClr val="E6E6E6"/>
                    </a:solidFill>
                  </a:tcPr>
                </a:tc>
                <a:extLst>
                  <a:ext uri="{0D108BD9-81ED-4DB2-BD59-A6C34878D82A}">
                    <a16:rowId xmlns:a16="http://schemas.microsoft.com/office/drawing/2014/main" val="2588609302"/>
                  </a:ext>
                </a:extLst>
              </a:tr>
            </a:tbl>
          </a:graphicData>
        </a:graphic>
      </p:graphicFrame>
      <p:graphicFrame>
        <p:nvGraphicFramePr>
          <p:cNvPr id="11" name="Table 10">
            <a:extLst>
              <a:ext uri="{FF2B5EF4-FFF2-40B4-BE49-F238E27FC236}">
                <a16:creationId xmlns:a16="http://schemas.microsoft.com/office/drawing/2014/main" id="{EAEF93CE-0FC7-ECF8-DFB6-8DD3651F3FCF}"/>
              </a:ext>
            </a:extLst>
          </p:cNvPr>
          <p:cNvGraphicFramePr>
            <a:graphicFrameLocks noGrp="1"/>
          </p:cNvGraphicFramePr>
          <p:nvPr>
            <p:extLst>
              <p:ext uri="{D42A27DB-BD31-4B8C-83A1-F6EECF244321}">
                <p14:modId xmlns:p14="http://schemas.microsoft.com/office/powerpoint/2010/main" val="1822326224"/>
              </p:ext>
            </p:extLst>
          </p:nvPr>
        </p:nvGraphicFramePr>
        <p:xfrm>
          <a:off x="251324" y="3141455"/>
          <a:ext cx="3688958" cy="668655"/>
        </p:xfrm>
        <a:graphic>
          <a:graphicData uri="http://schemas.openxmlformats.org/drawingml/2006/table">
            <a:tbl>
              <a:tblPr firstRow="1" firstCol="1">
                <a:tableStyleId>{BF629536-FA27-4BE5-B8B5-CBB38D6E8C2A}</a:tableStyleId>
              </a:tblPr>
              <a:tblGrid>
                <a:gridCol w="491703">
                  <a:extLst>
                    <a:ext uri="{9D8B030D-6E8A-4147-A177-3AD203B41FA5}">
                      <a16:colId xmlns:a16="http://schemas.microsoft.com/office/drawing/2014/main" val="1520410186"/>
                    </a:ext>
                  </a:extLst>
                </a:gridCol>
                <a:gridCol w="965686">
                  <a:extLst>
                    <a:ext uri="{9D8B030D-6E8A-4147-A177-3AD203B41FA5}">
                      <a16:colId xmlns:a16="http://schemas.microsoft.com/office/drawing/2014/main" val="3718672205"/>
                    </a:ext>
                  </a:extLst>
                </a:gridCol>
                <a:gridCol w="870147">
                  <a:extLst>
                    <a:ext uri="{9D8B030D-6E8A-4147-A177-3AD203B41FA5}">
                      <a16:colId xmlns:a16="http://schemas.microsoft.com/office/drawing/2014/main" val="2572241829"/>
                    </a:ext>
                  </a:extLst>
                </a:gridCol>
                <a:gridCol w="680711">
                  <a:extLst>
                    <a:ext uri="{9D8B030D-6E8A-4147-A177-3AD203B41FA5}">
                      <a16:colId xmlns:a16="http://schemas.microsoft.com/office/drawing/2014/main" val="3976735268"/>
                    </a:ext>
                  </a:extLst>
                </a:gridCol>
                <a:gridCol w="680711">
                  <a:extLst>
                    <a:ext uri="{9D8B030D-6E8A-4147-A177-3AD203B41FA5}">
                      <a16:colId xmlns:a16="http://schemas.microsoft.com/office/drawing/2014/main" val="378919007"/>
                    </a:ext>
                  </a:extLst>
                </a:gridCol>
              </a:tblGrid>
              <a:tr h="190500">
                <a:tc>
                  <a:txBody>
                    <a:bodyPr/>
                    <a:lstStyle/>
                    <a:p>
                      <a:pPr algn="ctr" fontAlgn="b"/>
                      <a:endParaRPr lang="pt-BR" sz="1400" b="0" i="0" u="none" strike="noStrike">
                        <a:solidFill>
                          <a:srgbClr val="000000"/>
                        </a:solidFill>
                        <a:effectLst/>
                        <a:latin typeface="Squada One" panose="020B0604020202020204" charset="0"/>
                      </a:endParaRPr>
                    </a:p>
                  </a:txBody>
                  <a:tcPr marL="9525" marR="9525" marT="9525" marB="0" anchor="b">
                    <a:solidFill>
                      <a:schemeClr val="tx2"/>
                    </a:solidFill>
                  </a:tcPr>
                </a:tc>
                <a:tc>
                  <a:txBody>
                    <a:bodyPr/>
                    <a:lstStyle/>
                    <a:p>
                      <a:pPr algn="ctr" fontAlgn="b"/>
                      <a:r>
                        <a:rPr lang="pt-BR" sz="1400" u="none" strike="noStrike">
                          <a:solidFill>
                            <a:schemeClr val="bg1"/>
                          </a:solidFill>
                          <a:effectLst/>
                          <a:latin typeface="Squada One"/>
                        </a:rPr>
                        <a:t>PRECISION</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RECALL</a:t>
                      </a:r>
                      <a:endParaRPr lang="pt-BR" sz="1400" b="0" i="0" u="none" strike="noStrike">
                        <a:solidFill>
                          <a:schemeClr val="bg1"/>
                        </a:solidFill>
                        <a:effectLst/>
                        <a:latin typeface="Squada One"/>
                      </a:endParaRPr>
                    </a:p>
                  </a:txBody>
                  <a:tcPr marL="9525" marR="9525" marT="9525" marB="0" anchor="b">
                    <a:solidFill>
                      <a:srgbClr val="8E24AA"/>
                    </a:solidFill>
                  </a:tcPr>
                </a:tc>
                <a:tc>
                  <a:txBody>
                    <a:bodyPr/>
                    <a:lstStyle/>
                    <a:p>
                      <a:pPr algn="ctr" fontAlgn="b"/>
                      <a:r>
                        <a:rPr lang="pt-BR" sz="1400" u="none" strike="noStrike">
                          <a:solidFill>
                            <a:schemeClr val="bg1"/>
                          </a:solidFill>
                          <a:effectLst/>
                          <a:latin typeface="Squada One"/>
                        </a:rPr>
                        <a:t>F1-SCORE</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SUPPORT</a:t>
                      </a:r>
                      <a:endParaRPr lang="pt-BR" sz="1400" b="0" i="0" u="none" strike="noStrike">
                        <a:solidFill>
                          <a:schemeClr val="bg1"/>
                        </a:solidFill>
                        <a:effectLst/>
                        <a:latin typeface="Squada One"/>
                      </a:endParaRPr>
                    </a:p>
                  </a:txBody>
                  <a:tcPr marL="9525" marR="9525" marT="9525" marB="0" anchor="b">
                    <a:solidFill>
                      <a:srgbClr val="8E24AA"/>
                    </a:solidFill>
                  </a:tcPr>
                </a:tc>
                <a:extLst>
                  <a:ext uri="{0D108BD9-81ED-4DB2-BD59-A6C34878D82A}">
                    <a16:rowId xmlns:a16="http://schemas.microsoft.com/office/drawing/2014/main" val="1374098054"/>
                  </a:ext>
                </a:extLst>
              </a:tr>
              <a:tr h="190500">
                <a:tc>
                  <a:txBody>
                    <a:bodyPr/>
                    <a:lstStyle/>
                    <a:p>
                      <a:pPr algn="ctr" fontAlgn="b"/>
                      <a:r>
                        <a:rPr lang="pt-BR" sz="1400" u="none" strike="noStrike">
                          <a:solidFill>
                            <a:schemeClr val="bg1"/>
                          </a:solidFill>
                          <a:effectLst/>
                          <a:latin typeface="Squada One"/>
                        </a:rPr>
                        <a:t>0</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1.0</a:t>
                      </a: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5743</a:t>
                      </a:r>
                    </a:p>
                  </a:txBody>
                  <a:tcPr marL="9525" marR="9525" marT="9525" marB="0" anchor="b">
                    <a:solidFill>
                      <a:schemeClr val="bg1"/>
                    </a:solidFill>
                  </a:tcPr>
                </a:tc>
                <a:extLst>
                  <a:ext uri="{0D108BD9-81ED-4DB2-BD59-A6C34878D82A}">
                    <a16:rowId xmlns:a16="http://schemas.microsoft.com/office/drawing/2014/main" val="3164497363"/>
                  </a:ext>
                </a:extLst>
              </a:tr>
              <a:tr h="190500">
                <a:tc>
                  <a:txBody>
                    <a:bodyPr/>
                    <a:lstStyle/>
                    <a:p>
                      <a:pPr algn="ctr" fontAlgn="b"/>
                      <a:r>
                        <a:rPr lang="pt-BR" sz="1400" u="none" strike="noStrike">
                          <a:solidFill>
                            <a:schemeClr val="bg1"/>
                          </a:solidFill>
                          <a:effectLst/>
                          <a:latin typeface="Squada One"/>
                        </a:rPr>
                        <a:t>1</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0.0</a:t>
                      </a:r>
                    </a:p>
                  </a:txBody>
                  <a:tcPr marL="9525" marR="9525" marT="9525" marB="0" anchor="b">
                    <a:solidFill>
                      <a:srgbClr val="E6E6E6"/>
                    </a:solidFill>
                  </a:tcPr>
                </a:tc>
                <a:tc>
                  <a:txBody>
                    <a:bodyPr/>
                    <a:lstStyle/>
                    <a:p>
                      <a:pPr algn="ctr" fontAlgn="b"/>
                      <a:r>
                        <a:rPr lang="pt-BR" sz="1400" u="none" strike="noStrike">
                          <a:effectLst/>
                          <a:latin typeface="Squada One"/>
                        </a:rPr>
                        <a:t>0.0</a:t>
                      </a:r>
                    </a:p>
                  </a:txBody>
                  <a:tcPr marL="9525" marR="9525" marT="9525" marB="0" anchor="b">
                    <a:solidFill>
                      <a:srgbClr val="E6E6E6"/>
                    </a:solidFill>
                  </a:tcPr>
                </a:tc>
                <a:tc>
                  <a:txBody>
                    <a:bodyPr/>
                    <a:lstStyle/>
                    <a:p>
                      <a:pPr algn="ctr" fontAlgn="b"/>
                      <a:r>
                        <a:rPr lang="pt-BR" sz="1400" u="none" strike="noStrike">
                          <a:effectLst/>
                          <a:latin typeface="Squada One"/>
                        </a:rPr>
                        <a:t>0.0</a:t>
                      </a:r>
                    </a:p>
                  </a:txBody>
                  <a:tcPr marL="9525" marR="9525" marT="9525" marB="0" anchor="b">
                    <a:solidFill>
                      <a:srgbClr val="E6E6E6"/>
                    </a:solidFill>
                  </a:tcPr>
                </a:tc>
                <a:tc>
                  <a:txBody>
                    <a:bodyPr/>
                    <a:lstStyle/>
                    <a:p>
                      <a:pPr algn="ctr" fontAlgn="b"/>
                      <a:r>
                        <a:rPr lang="pt-BR" sz="1400" u="none" strike="noStrike">
                          <a:effectLst/>
                          <a:latin typeface="Squada One"/>
                        </a:rPr>
                        <a:t>11</a:t>
                      </a:r>
                    </a:p>
                  </a:txBody>
                  <a:tcPr marL="9525" marR="9525" marT="9525" marB="0" anchor="b">
                    <a:solidFill>
                      <a:srgbClr val="E6E6E6"/>
                    </a:solidFill>
                  </a:tcPr>
                </a:tc>
                <a:extLst>
                  <a:ext uri="{0D108BD9-81ED-4DB2-BD59-A6C34878D82A}">
                    <a16:rowId xmlns:a16="http://schemas.microsoft.com/office/drawing/2014/main" val="2588609302"/>
                  </a:ext>
                </a:extLst>
              </a:tr>
            </a:tbl>
          </a:graphicData>
        </a:graphic>
      </p:graphicFrame>
      <p:graphicFrame>
        <p:nvGraphicFramePr>
          <p:cNvPr id="13" name="Table 10">
            <a:extLst>
              <a:ext uri="{FF2B5EF4-FFF2-40B4-BE49-F238E27FC236}">
                <a16:creationId xmlns:a16="http://schemas.microsoft.com/office/drawing/2014/main" id="{6208822D-BF4E-C810-3408-2261C8AE3583}"/>
              </a:ext>
            </a:extLst>
          </p:cNvPr>
          <p:cNvGraphicFramePr>
            <a:graphicFrameLocks noGrp="1"/>
          </p:cNvGraphicFramePr>
          <p:nvPr>
            <p:extLst>
              <p:ext uri="{D42A27DB-BD31-4B8C-83A1-F6EECF244321}">
                <p14:modId xmlns:p14="http://schemas.microsoft.com/office/powerpoint/2010/main" val="258161679"/>
              </p:ext>
            </p:extLst>
          </p:nvPr>
        </p:nvGraphicFramePr>
        <p:xfrm>
          <a:off x="4640014" y="3109106"/>
          <a:ext cx="3688958" cy="668655"/>
        </p:xfrm>
        <a:graphic>
          <a:graphicData uri="http://schemas.openxmlformats.org/drawingml/2006/table">
            <a:tbl>
              <a:tblPr firstRow="1" firstCol="1">
                <a:tableStyleId>{BF629536-FA27-4BE5-B8B5-CBB38D6E8C2A}</a:tableStyleId>
              </a:tblPr>
              <a:tblGrid>
                <a:gridCol w="491703">
                  <a:extLst>
                    <a:ext uri="{9D8B030D-6E8A-4147-A177-3AD203B41FA5}">
                      <a16:colId xmlns:a16="http://schemas.microsoft.com/office/drawing/2014/main" val="1520410186"/>
                    </a:ext>
                  </a:extLst>
                </a:gridCol>
                <a:gridCol w="965686">
                  <a:extLst>
                    <a:ext uri="{9D8B030D-6E8A-4147-A177-3AD203B41FA5}">
                      <a16:colId xmlns:a16="http://schemas.microsoft.com/office/drawing/2014/main" val="3718672205"/>
                    </a:ext>
                  </a:extLst>
                </a:gridCol>
                <a:gridCol w="870147">
                  <a:extLst>
                    <a:ext uri="{9D8B030D-6E8A-4147-A177-3AD203B41FA5}">
                      <a16:colId xmlns:a16="http://schemas.microsoft.com/office/drawing/2014/main" val="2572241829"/>
                    </a:ext>
                  </a:extLst>
                </a:gridCol>
                <a:gridCol w="680711">
                  <a:extLst>
                    <a:ext uri="{9D8B030D-6E8A-4147-A177-3AD203B41FA5}">
                      <a16:colId xmlns:a16="http://schemas.microsoft.com/office/drawing/2014/main" val="3976735268"/>
                    </a:ext>
                  </a:extLst>
                </a:gridCol>
                <a:gridCol w="680711">
                  <a:extLst>
                    <a:ext uri="{9D8B030D-6E8A-4147-A177-3AD203B41FA5}">
                      <a16:colId xmlns:a16="http://schemas.microsoft.com/office/drawing/2014/main" val="378919007"/>
                    </a:ext>
                  </a:extLst>
                </a:gridCol>
              </a:tblGrid>
              <a:tr h="190500">
                <a:tc>
                  <a:txBody>
                    <a:bodyPr/>
                    <a:lstStyle/>
                    <a:p>
                      <a:pPr algn="ctr" fontAlgn="b"/>
                      <a:endParaRPr lang="pt-BR" sz="1400" b="0" i="0" u="none" strike="noStrike">
                        <a:solidFill>
                          <a:srgbClr val="000000"/>
                        </a:solidFill>
                        <a:effectLst/>
                        <a:latin typeface="Squada One" panose="020B0604020202020204" charset="0"/>
                      </a:endParaRPr>
                    </a:p>
                  </a:txBody>
                  <a:tcPr marL="9525" marR="9525" marT="9525" marB="0" anchor="b">
                    <a:solidFill>
                      <a:schemeClr val="tx2"/>
                    </a:solidFill>
                  </a:tcPr>
                </a:tc>
                <a:tc>
                  <a:txBody>
                    <a:bodyPr/>
                    <a:lstStyle/>
                    <a:p>
                      <a:pPr algn="ctr" fontAlgn="b"/>
                      <a:r>
                        <a:rPr lang="pt-BR" sz="1400" u="none" strike="noStrike">
                          <a:solidFill>
                            <a:schemeClr val="bg1"/>
                          </a:solidFill>
                          <a:effectLst/>
                          <a:latin typeface="Squada One"/>
                        </a:rPr>
                        <a:t>PRECISION</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RECALL</a:t>
                      </a:r>
                      <a:endParaRPr lang="pt-BR" sz="1400" b="0" i="0" u="none" strike="noStrike">
                        <a:solidFill>
                          <a:schemeClr val="bg1"/>
                        </a:solidFill>
                        <a:effectLst/>
                        <a:latin typeface="Squada One"/>
                      </a:endParaRPr>
                    </a:p>
                  </a:txBody>
                  <a:tcPr marL="9525" marR="9525" marT="9525" marB="0" anchor="b">
                    <a:solidFill>
                      <a:srgbClr val="8E24AA"/>
                    </a:solidFill>
                  </a:tcPr>
                </a:tc>
                <a:tc>
                  <a:txBody>
                    <a:bodyPr/>
                    <a:lstStyle/>
                    <a:p>
                      <a:pPr algn="ctr" fontAlgn="b"/>
                      <a:r>
                        <a:rPr lang="pt-BR" sz="1400" u="none" strike="noStrike">
                          <a:solidFill>
                            <a:schemeClr val="bg1"/>
                          </a:solidFill>
                          <a:effectLst/>
                          <a:latin typeface="Squada One"/>
                        </a:rPr>
                        <a:t>F1-SCORE</a:t>
                      </a:r>
                      <a:endParaRPr lang="pt-BR" sz="1400" b="0" i="0" u="none" strike="noStrike">
                        <a:solidFill>
                          <a:schemeClr val="bg1"/>
                        </a:solidFill>
                        <a:effectLst/>
                        <a:latin typeface="Squada One"/>
                      </a:endParaRPr>
                    </a:p>
                  </a:txBody>
                  <a:tcPr marL="9525" marR="9525" marT="9525" marB="0" anchor="b">
                    <a:solidFill>
                      <a:srgbClr val="6A1B9A"/>
                    </a:solidFill>
                  </a:tcPr>
                </a:tc>
                <a:tc>
                  <a:txBody>
                    <a:bodyPr/>
                    <a:lstStyle/>
                    <a:p>
                      <a:pPr algn="ctr" fontAlgn="b"/>
                      <a:r>
                        <a:rPr lang="pt-BR" sz="1400" u="none" strike="noStrike">
                          <a:solidFill>
                            <a:schemeClr val="bg1"/>
                          </a:solidFill>
                          <a:effectLst/>
                          <a:latin typeface="Squada One"/>
                        </a:rPr>
                        <a:t>SUPPORT</a:t>
                      </a:r>
                      <a:endParaRPr lang="pt-BR" sz="1400" b="0" i="0" u="none" strike="noStrike">
                        <a:solidFill>
                          <a:schemeClr val="bg1"/>
                        </a:solidFill>
                        <a:effectLst/>
                        <a:latin typeface="Squada One"/>
                      </a:endParaRPr>
                    </a:p>
                  </a:txBody>
                  <a:tcPr marL="9525" marR="9525" marT="9525" marB="0" anchor="b">
                    <a:solidFill>
                      <a:srgbClr val="8E24AA"/>
                    </a:solidFill>
                  </a:tcPr>
                </a:tc>
                <a:extLst>
                  <a:ext uri="{0D108BD9-81ED-4DB2-BD59-A6C34878D82A}">
                    <a16:rowId xmlns:a16="http://schemas.microsoft.com/office/drawing/2014/main" val="1374098054"/>
                  </a:ext>
                </a:extLst>
              </a:tr>
              <a:tr h="190500">
                <a:tc>
                  <a:txBody>
                    <a:bodyPr/>
                    <a:lstStyle/>
                    <a:p>
                      <a:pPr algn="ctr" fontAlgn="b"/>
                      <a:r>
                        <a:rPr lang="pt-BR" sz="1400" u="none" strike="noStrike">
                          <a:solidFill>
                            <a:schemeClr val="bg1"/>
                          </a:solidFill>
                          <a:effectLst/>
                          <a:latin typeface="Squada One"/>
                        </a:rPr>
                        <a:t>0</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1.0</a:t>
                      </a:r>
                      <a:endParaRPr lang="pt-BR" sz="1400" b="0" i="0" u="none" strike="noStrike">
                        <a:solidFill>
                          <a:srgbClr val="000000"/>
                        </a:solidFill>
                        <a:effectLst/>
                        <a:latin typeface="Squada One"/>
                      </a:endParaRPr>
                    </a:p>
                  </a:txBody>
                  <a:tcPr marL="9525" marR="9525" marT="9525" marB="0" anchor="b">
                    <a:solidFill>
                      <a:schemeClr val="bg1"/>
                    </a:solidFill>
                  </a:tcPr>
                </a:tc>
                <a:tc>
                  <a:txBody>
                    <a:bodyPr/>
                    <a:lstStyle/>
                    <a:p>
                      <a:pPr algn="ctr" fontAlgn="b"/>
                      <a:r>
                        <a:rPr lang="pt-BR" sz="1400" u="none" strike="noStrike">
                          <a:effectLst/>
                          <a:latin typeface="Squada One"/>
                        </a:rPr>
                        <a:t>5746</a:t>
                      </a:r>
                    </a:p>
                  </a:txBody>
                  <a:tcPr marL="9525" marR="9525" marT="9525" marB="0" anchor="b">
                    <a:solidFill>
                      <a:schemeClr val="bg1"/>
                    </a:solidFill>
                  </a:tcPr>
                </a:tc>
                <a:extLst>
                  <a:ext uri="{0D108BD9-81ED-4DB2-BD59-A6C34878D82A}">
                    <a16:rowId xmlns:a16="http://schemas.microsoft.com/office/drawing/2014/main" val="3164497363"/>
                  </a:ext>
                </a:extLst>
              </a:tr>
              <a:tr h="190500">
                <a:tc>
                  <a:txBody>
                    <a:bodyPr/>
                    <a:lstStyle/>
                    <a:p>
                      <a:pPr algn="ctr" fontAlgn="b"/>
                      <a:r>
                        <a:rPr lang="pt-BR" sz="1400" u="none" strike="noStrike">
                          <a:solidFill>
                            <a:schemeClr val="bg1"/>
                          </a:solidFill>
                          <a:effectLst/>
                          <a:latin typeface="Squada One"/>
                        </a:rPr>
                        <a:t>1</a:t>
                      </a:r>
                      <a:endParaRPr lang="pt-BR" sz="1400" b="0" i="0" u="none" strike="noStrike">
                        <a:solidFill>
                          <a:schemeClr val="bg1"/>
                        </a:solidFill>
                        <a:effectLst/>
                        <a:latin typeface="Squada One"/>
                      </a:endParaRPr>
                    </a:p>
                  </a:txBody>
                  <a:tcPr marL="9525" marR="9525" marT="9525" marB="0" anchor="b">
                    <a:solidFill>
                      <a:srgbClr val="212121"/>
                    </a:solidFill>
                  </a:tcPr>
                </a:tc>
                <a:tc>
                  <a:txBody>
                    <a:bodyPr/>
                    <a:lstStyle/>
                    <a:p>
                      <a:pPr algn="ctr" fontAlgn="b"/>
                      <a:r>
                        <a:rPr lang="pt-BR" sz="1400" u="none" strike="noStrike">
                          <a:effectLst/>
                          <a:latin typeface="Squada One"/>
                        </a:rPr>
                        <a:t>1.0</a:t>
                      </a:r>
                    </a:p>
                  </a:txBody>
                  <a:tcPr marL="9525" marR="9525" marT="9525" marB="0" anchor="b">
                    <a:solidFill>
                      <a:srgbClr val="E6E6E6"/>
                    </a:solidFill>
                  </a:tcPr>
                </a:tc>
                <a:tc>
                  <a:txBody>
                    <a:bodyPr/>
                    <a:lstStyle/>
                    <a:p>
                      <a:pPr algn="ctr" fontAlgn="b"/>
                      <a:r>
                        <a:rPr lang="pt-BR" sz="1400" u="none" strike="noStrike">
                          <a:effectLst/>
                          <a:latin typeface="Squada One"/>
                        </a:rPr>
                        <a:t>0.25</a:t>
                      </a:r>
                    </a:p>
                  </a:txBody>
                  <a:tcPr marL="9525" marR="9525" marT="9525" marB="0" anchor="b">
                    <a:solidFill>
                      <a:srgbClr val="E6E6E6"/>
                    </a:solidFill>
                  </a:tcPr>
                </a:tc>
                <a:tc>
                  <a:txBody>
                    <a:bodyPr/>
                    <a:lstStyle/>
                    <a:p>
                      <a:pPr algn="ctr" fontAlgn="b"/>
                      <a:r>
                        <a:rPr lang="pt-BR" sz="1400" u="none" strike="noStrike">
                          <a:effectLst/>
                          <a:latin typeface="Squada One"/>
                        </a:rPr>
                        <a:t>0.40</a:t>
                      </a:r>
                    </a:p>
                  </a:txBody>
                  <a:tcPr marL="9525" marR="9525" marT="9525" marB="0" anchor="b">
                    <a:solidFill>
                      <a:srgbClr val="E6E6E6"/>
                    </a:solidFill>
                  </a:tcPr>
                </a:tc>
                <a:tc>
                  <a:txBody>
                    <a:bodyPr/>
                    <a:lstStyle/>
                    <a:p>
                      <a:pPr algn="ctr" fontAlgn="b"/>
                      <a:r>
                        <a:rPr lang="pt-BR" sz="1400" u="none" strike="noStrike">
                          <a:effectLst/>
                          <a:latin typeface="Squada One"/>
                        </a:rPr>
                        <a:t>8</a:t>
                      </a:r>
                    </a:p>
                  </a:txBody>
                  <a:tcPr marL="9525" marR="9525" marT="9525" marB="0" anchor="b">
                    <a:solidFill>
                      <a:srgbClr val="E6E6E6"/>
                    </a:solidFill>
                  </a:tcPr>
                </a:tc>
                <a:extLst>
                  <a:ext uri="{0D108BD9-81ED-4DB2-BD59-A6C34878D82A}">
                    <a16:rowId xmlns:a16="http://schemas.microsoft.com/office/drawing/2014/main" val="2588609302"/>
                  </a:ext>
                </a:extLst>
              </a:tr>
            </a:tbl>
          </a:graphicData>
        </a:graphic>
      </p:graphicFrame>
      <p:sp>
        <p:nvSpPr>
          <p:cNvPr id="14" name="CaixaDeTexto 13">
            <a:extLst>
              <a:ext uri="{FF2B5EF4-FFF2-40B4-BE49-F238E27FC236}">
                <a16:creationId xmlns:a16="http://schemas.microsoft.com/office/drawing/2014/main" id="{F6103830-DD19-3E4C-4578-26AD7EEB38FB}"/>
              </a:ext>
            </a:extLst>
          </p:cNvPr>
          <p:cNvSpPr txBox="1"/>
          <p:nvPr/>
        </p:nvSpPr>
        <p:spPr>
          <a:xfrm>
            <a:off x="4656108" y="265585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latin typeface="Squada One"/>
              </a:rPr>
              <a:t>Tag</a:t>
            </a:r>
            <a:r>
              <a:rPr lang="pt-BR">
                <a:latin typeface="Squada One"/>
              </a:rPr>
              <a:t> </a:t>
            </a:r>
            <a:r>
              <a:rPr lang="pt-BR" err="1">
                <a:latin typeface="Squada One"/>
              </a:rPr>
              <a:t>Crosser</a:t>
            </a:r>
          </a:p>
        </p:txBody>
      </p:sp>
      <p:sp>
        <p:nvSpPr>
          <p:cNvPr id="15" name="CaixaDeTexto 14">
            <a:extLst>
              <a:ext uri="{FF2B5EF4-FFF2-40B4-BE49-F238E27FC236}">
                <a16:creationId xmlns:a16="http://schemas.microsoft.com/office/drawing/2014/main" id="{E0541DDA-6BE5-88FB-24F8-D6DA68A7DAEE}"/>
              </a:ext>
            </a:extLst>
          </p:cNvPr>
          <p:cNvSpPr txBox="1"/>
          <p:nvPr/>
        </p:nvSpPr>
        <p:spPr>
          <a:xfrm>
            <a:off x="4656107" y="128641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latin typeface="Squada One"/>
              </a:rPr>
              <a:t>Tag</a:t>
            </a:r>
            <a:r>
              <a:rPr lang="pt-BR">
                <a:latin typeface="Squada One"/>
              </a:rPr>
              <a:t> Acrobat</a:t>
            </a:r>
          </a:p>
        </p:txBody>
      </p:sp>
      <p:sp>
        <p:nvSpPr>
          <p:cNvPr id="16" name="CaixaDeTexto 15">
            <a:extLst>
              <a:ext uri="{FF2B5EF4-FFF2-40B4-BE49-F238E27FC236}">
                <a16:creationId xmlns:a16="http://schemas.microsoft.com/office/drawing/2014/main" id="{F1DD702C-C0DB-3FA7-8217-DCFA723858D0}"/>
              </a:ext>
            </a:extLst>
          </p:cNvPr>
          <p:cNvSpPr txBox="1"/>
          <p:nvPr/>
        </p:nvSpPr>
        <p:spPr>
          <a:xfrm>
            <a:off x="202721" y="265585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latin typeface="Squada One"/>
              </a:rPr>
              <a:t>Tag</a:t>
            </a:r>
            <a:r>
              <a:rPr lang="pt-BR">
                <a:latin typeface="Squada One"/>
              </a:rPr>
              <a:t> </a:t>
            </a:r>
            <a:r>
              <a:rPr lang="pt-BR" err="1">
                <a:latin typeface="Squada One"/>
              </a:rPr>
              <a:t>Fk</a:t>
            </a:r>
            <a:r>
              <a:rPr lang="pt-BR">
                <a:latin typeface="Squada One"/>
              </a:rPr>
              <a:t> </a:t>
            </a:r>
            <a:r>
              <a:rPr lang="pt-BR" err="1">
                <a:latin typeface="Squada One"/>
              </a:rPr>
              <a:t>specialist</a:t>
            </a:r>
          </a:p>
        </p:txBody>
      </p:sp>
      <p:sp>
        <p:nvSpPr>
          <p:cNvPr id="10" name="TextBox 3">
            <a:extLst>
              <a:ext uri="{FF2B5EF4-FFF2-40B4-BE49-F238E27FC236}">
                <a16:creationId xmlns:a16="http://schemas.microsoft.com/office/drawing/2014/main" id="{405AF49A-F36C-1078-7971-CF9227ECE4B7}"/>
              </a:ext>
            </a:extLst>
          </p:cNvPr>
          <p:cNvSpPr txBox="1"/>
          <p:nvPr/>
        </p:nvSpPr>
        <p:spPr>
          <a:xfrm>
            <a:off x="2953667" y="4808795"/>
            <a:ext cx="3236666" cy="246221"/>
          </a:xfrm>
          <a:prstGeom prst="rect">
            <a:avLst/>
          </a:prstGeom>
          <a:noFill/>
        </p:spPr>
        <p:txBody>
          <a:bodyPr wrap="square" lIns="91440" tIns="45720" rIns="91440" bIns="45720" rtlCol="0" anchor="t">
            <a:spAutoFit/>
          </a:bodyPr>
          <a:lstStyle/>
          <a:p>
            <a:r>
              <a:rPr lang="en-US" sz="1000" err="1">
                <a:latin typeface="Rubik"/>
                <a:cs typeface="Rubik"/>
              </a:rPr>
              <a:t>Modelos</a:t>
            </a:r>
            <a:r>
              <a:rPr lang="en-US" sz="1000">
                <a:latin typeface="Rubik"/>
                <a:cs typeface="Rubik"/>
              </a:rPr>
              <a:t> </a:t>
            </a:r>
            <a:r>
              <a:rPr lang="en-US" sz="1000" err="1">
                <a:latin typeface="Rubik"/>
                <a:cs typeface="Rubik"/>
              </a:rPr>
              <a:t>sem</a:t>
            </a:r>
            <a:r>
              <a:rPr lang="en-US" sz="1000">
                <a:latin typeface="Rubik"/>
                <a:cs typeface="Rubik"/>
              </a:rPr>
              <a:t> </a:t>
            </a:r>
            <a:r>
              <a:rPr lang="en-US" sz="1000" err="1">
                <a:latin typeface="Rubik"/>
                <a:cs typeface="Rubik"/>
              </a:rPr>
              <a:t>eliminação</a:t>
            </a:r>
            <a:r>
              <a:rPr lang="en-US" sz="1000">
                <a:latin typeface="Rubik"/>
                <a:cs typeface="Rubik"/>
              </a:rPr>
              <a:t> </a:t>
            </a:r>
            <a:r>
              <a:rPr lang="en-US" sz="1000" err="1">
                <a:latin typeface="Rubik"/>
                <a:cs typeface="Rubik"/>
              </a:rPr>
              <a:t>recursiva</a:t>
            </a:r>
            <a:r>
              <a:rPr lang="en-US" sz="1000">
                <a:latin typeface="Rubik"/>
                <a:cs typeface="Rubik"/>
              </a:rPr>
              <a:t> de </a:t>
            </a:r>
            <a:r>
              <a:rPr lang="en-US" sz="1000" err="1">
                <a:latin typeface="Rubik"/>
                <a:cs typeface="Rubik"/>
              </a:rPr>
              <a:t>preditores</a:t>
            </a:r>
            <a:r>
              <a:rPr lang="en-US" sz="1000">
                <a:latin typeface="Rubik"/>
                <a:cs typeface="Rubik"/>
              </a:rPr>
              <a:t>!</a:t>
            </a:r>
          </a:p>
        </p:txBody>
      </p:sp>
      <p:sp>
        <p:nvSpPr>
          <p:cNvPr id="12" name="Slide Number Placeholder 4">
            <a:extLst>
              <a:ext uri="{FF2B5EF4-FFF2-40B4-BE49-F238E27FC236}">
                <a16:creationId xmlns:a16="http://schemas.microsoft.com/office/drawing/2014/main" id="{775BE273-7F27-BC75-60D6-163ECC1E949C}"/>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31</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1400280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B277A-8719-26BF-CC3B-95BCFFD396AF}"/>
              </a:ext>
            </a:extLst>
          </p:cNvPr>
          <p:cNvSpPr>
            <a:spLocks noGrp="1"/>
          </p:cNvSpPr>
          <p:nvPr>
            <p:ph type="title"/>
          </p:nvPr>
        </p:nvSpPr>
        <p:spPr/>
        <p:txBody>
          <a:bodyPr/>
          <a:lstStyle/>
          <a:p>
            <a:r>
              <a:rPr lang="pt-BR">
                <a:solidFill>
                  <a:schemeClr val="accent1"/>
                </a:solidFill>
              </a:rPr>
              <a:t>Pipelines: </a:t>
            </a:r>
            <a:r>
              <a:rPr lang="pt-BR"/>
              <a:t>Avaliação</a:t>
            </a:r>
          </a:p>
        </p:txBody>
      </p:sp>
      <p:sp>
        <p:nvSpPr>
          <p:cNvPr id="4" name="TextBox 3">
            <a:extLst>
              <a:ext uri="{FF2B5EF4-FFF2-40B4-BE49-F238E27FC236}">
                <a16:creationId xmlns:a16="http://schemas.microsoft.com/office/drawing/2014/main" id="{2FA4FAC4-C6FB-DE76-4BCE-95CF12CF16C7}"/>
              </a:ext>
            </a:extLst>
          </p:cNvPr>
          <p:cNvSpPr txBox="1"/>
          <p:nvPr/>
        </p:nvSpPr>
        <p:spPr>
          <a:xfrm>
            <a:off x="721396" y="1545567"/>
            <a:ext cx="6632621" cy="738664"/>
          </a:xfrm>
          <a:prstGeom prst="rect">
            <a:avLst/>
          </a:prstGeom>
          <a:noFill/>
        </p:spPr>
        <p:txBody>
          <a:bodyPr wrap="square" lIns="91440" tIns="45720" rIns="91440" bIns="45720" rtlCol="0" anchor="t">
            <a:spAutoFit/>
          </a:bodyPr>
          <a:lstStyle/>
          <a:p>
            <a:r>
              <a:rPr lang="en-US" err="1">
                <a:latin typeface="Rubik"/>
                <a:cs typeface="Rubik"/>
              </a:rPr>
              <a:t>Analisando</a:t>
            </a:r>
            <a:r>
              <a:rPr lang="en-US">
                <a:latin typeface="Rubik"/>
                <a:cs typeface="Rubik"/>
              </a:rPr>
              <a:t> o </a:t>
            </a:r>
            <a:r>
              <a:rPr lang="en-US" err="1">
                <a:latin typeface="Rubik"/>
                <a:cs typeface="Rubik"/>
              </a:rPr>
              <a:t>modelo</a:t>
            </a:r>
            <a:r>
              <a:rPr lang="en-US">
                <a:latin typeface="Rubik"/>
                <a:cs typeface="Rubik"/>
              </a:rPr>
              <a:t> de Floresta </a:t>
            </a:r>
            <a:r>
              <a:rPr lang="en-US" err="1">
                <a:latin typeface="Rubik"/>
                <a:cs typeface="Rubik"/>
              </a:rPr>
              <a:t>Aleatória</a:t>
            </a:r>
            <a:r>
              <a:rPr lang="en-US">
                <a:latin typeface="Rubik"/>
                <a:cs typeface="Rubik"/>
              </a:rPr>
              <a:t>, </a:t>
            </a:r>
            <a:r>
              <a:rPr lang="en-US" err="1">
                <a:latin typeface="Rubik"/>
                <a:cs typeface="Rubik"/>
              </a:rPr>
              <a:t>percebemos</a:t>
            </a:r>
            <a:r>
              <a:rPr lang="en-US">
                <a:latin typeface="Rubik"/>
                <a:cs typeface="Rubik"/>
              </a:rPr>
              <a:t> que:</a:t>
            </a:r>
            <a:endParaRPr lang="pt-BR"/>
          </a:p>
          <a:p>
            <a:endParaRPr lang="en-US">
              <a:latin typeface="Rubik"/>
              <a:cs typeface="Rubik"/>
            </a:endParaRPr>
          </a:p>
          <a:p>
            <a:endParaRPr lang="en-US">
              <a:latin typeface="Rubik"/>
              <a:cs typeface="Rubik"/>
            </a:endParaRPr>
          </a:p>
        </p:txBody>
      </p:sp>
      <p:sp>
        <p:nvSpPr>
          <p:cNvPr id="5" name="TextBox 3">
            <a:extLst>
              <a:ext uri="{FF2B5EF4-FFF2-40B4-BE49-F238E27FC236}">
                <a16:creationId xmlns:a16="http://schemas.microsoft.com/office/drawing/2014/main" id="{C0851544-C063-50A9-ED3D-9390686CFB64}"/>
              </a:ext>
            </a:extLst>
          </p:cNvPr>
          <p:cNvSpPr txBox="1"/>
          <p:nvPr/>
        </p:nvSpPr>
        <p:spPr>
          <a:xfrm>
            <a:off x="1152717" y="2073934"/>
            <a:ext cx="6848281" cy="1815882"/>
          </a:xfrm>
          <a:prstGeom prst="rect">
            <a:avLst/>
          </a:prstGeom>
          <a:noFill/>
        </p:spPr>
        <p:txBody>
          <a:bodyPr wrap="square" lIns="91440" tIns="45720" rIns="91440" bIns="45720" rtlCol="0" anchor="t">
            <a:spAutoFit/>
          </a:bodyPr>
          <a:lstStyle/>
          <a:p>
            <a:pPr marL="342900" indent="-342900">
              <a:buAutoNum type="arabicPeriod"/>
            </a:pPr>
            <a:r>
              <a:rPr lang="en-US">
                <a:latin typeface="Rubik"/>
                <a:cs typeface="Rubik"/>
              </a:rPr>
              <a:t>A </a:t>
            </a:r>
            <a:r>
              <a:rPr lang="en-US" err="1">
                <a:latin typeface="Rubik"/>
                <a:cs typeface="Rubik"/>
              </a:rPr>
              <a:t>eficácia</a:t>
            </a:r>
            <a:r>
              <a:rPr lang="en-US">
                <a:latin typeface="Rubik"/>
                <a:cs typeface="Rubik"/>
              </a:rPr>
              <a:t> </a:t>
            </a:r>
            <a:r>
              <a:rPr lang="en-US" err="1">
                <a:latin typeface="Rubik"/>
                <a:cs typeface="Rubik"/>
              </a:rPr>
              <a:t>na</a:t>
            </a:r>
            <a:r>
              <a:rPr lang="en-US">
                <a:latin typeface="Rubik"/>
                <a:cs typeface="Rubik"/>
              </a:rPr>
              <a:t> </a:t>
            </a:r>
            <a:r>
              <a:rPr lang="en-US" err="1">
                <a:latin typeface="Rubik"/>
                <a:cs typeface="Rubik"/>
              </a:rPr>
              <a:t>classificação</a:t>
            </a:r>
            <a:r>
              <a:rPr lang="en-US">
                <a:latin typeface="Rubik"/>
                <a:cs typeface="Rubik"/>
              </a:rPr>
              <a:t> de </a:t>
            </a:r>
            <a:r>
              <a:rPr lang="en-US" err="1">
                <a:latin typeface="Rubik"/>
                <a:cs typeface="Rubik"/>
              </a:rPr>
              <a:t>jogadores</a:t>
            </a:r>
            <a:r>
              <a:rPr lang="en-US">
                <a:latin typeface="Rubik"/>
                <a:cs typeface="Rubik"/>
              </a:rPr>
              <a:t> que se </a:t>
            </a:r>
            <a:r>
              <a:rPr lang="en-US" err="1">
                <a:latin typeface="Rubik"/>
                <a:cs typeface="Rubik"/>
              </a:rPr>
              <a:t>enquadram</a:t>
            </a:r>
            <a:r>
              <a:rPr lang="en-US">
                <a:latin typeface="Rubik"/>
                <a:cs typeface="Rubik"/>
              </a:rPr>
              <a:t> </a:t>
            </a:r>
            <a:r>
              <a:rPr lang="en-US" err="1">
                <a:latin typeface="Rubik"/>
                <a:cs typeface="Rubik"/>
              </a:rPr>
              <a:t>nas</a:t>
            </a:r>
            <a:r>
              <a:rPr lang="en-US">
                <a:latin typeface="Rubik"/>
                <a:cs typeface="Rubik"/>
              </a:rPr>
              <a:t> tags </a:t>
            </a:r>
            <a:r>
              <a:rPr lang="en-US" err="1">
                <a:latin typeface="Rubik"/>
                <a:cs typeface="Rubik"/>
              </a:rPr>
              <a:t>melhora</a:t>
            </a:r>
            <a:r>
              <a:rPr lang="en-US">
                <a:latin typeface="Rubik"/>
                <a:cs typeface="Rubik"/>
              </a:rPr>
              <a:t> </a:t>
            </a:r>
            <a:r>
              <a:rPr lang="en-US" err="1">
                <a:latin typeface="Rubik"/>
                <a:cs typeface="Rubik"/>
              </a:rPr>
              <a:t>consideravelmente</a:t>
            </a:r>
            <a:r>
              <a:rPr lang="en-US">
                <a:latin typeface="Rubik"/>
                <a:cs typeface="Rubik"/>
              </a:rPr>
              <a:t>, </a:t>
            </a:r>
            <a:r>
              <a:rPr lang="en-US" err="1">
                <a:latin typeface="Rubik"/>
                <a:cs typeface="Rubik"/>
              </a:rPr>
              <a:t>apesar</a:t>
            </a:r>
            <a:r>
              <a:rPr lang="en-US">
                <a:latin typeface="Rubik"/>
                <a:cs typeface="Rubik"/>
              </a:rPr>
              <a:t> de </a:t>
            </a:r>
            <a:r>
              <a:rPr lang="en-US" err="1">
                <a:latin typeface="Rubik"/>
                <a:cs typeface="Rubik"/>
              </a:rPr>
              <a:t>ainda</a:t>
            </a:r>
            <a:r>
              <a:rPr lang="en-US">
                <a:latin typeface="Rubik"/>
                <a:cs typeface="Rubik"/>
              </a:rPr>
              <a:t> </a:t>
            </a:r>
            <a:r>
              <a:rPr lang="en-US" err="1">
                <a:latin typeface="Rubik"/>
                <a:cs typeface="Rubik"/>
              </a:rPr>
              <a:t>sofrer</a:t>
            </a:r>
            <a:r>
              <a:rPr lang="en-US">
                <a:latin typeface="Rubik"/>
                <a:cs typeface="Rubik"/>
              </a:rPr>
              <a:t> com </a:t>
            </a:r>
            <a:r>
              <a:rPr lang="en-US" err="1">
                <a:latin typeface="Rubik"/>
                <a:cs typeface="Rubik"/>
              </a:rPr>
              <a:t>algumas</a:t>
            </a:r>
            <a:r>
              <a:rPr lang="en-US">
                <a:latin typeface="Rubik"/>
                <a:cs typeface="Rubik"/>
              </a:rPr>
              <a:t> das </a:t>
            </a:r>
            <a:r>
              <a:rPr lang="en-US" err="1">
                <a:latin typeface="Rubik"/>
                <a:cs typeface="Rubik"/>
              </a:rPr>
              <a:t>classificações</a:t>
            </a:r>
            <a:endParaRPr lang="en-US">
              <a:latin typeface="Rubik"/>
              <a:cs typeface="Rubik"/>
            </a:endParaRPr>
          </a:p>
          <a:p>
            <a:pPr marL="342900" indent="-342900">
              <a:buAutoNum type="arabicPeriod"/>
            </a:pPr>
            <a:endParaRPr lang="en-US">
              <a:latin typeface="Rubik"/>
              <a:cs typeface="Rubik"/>
            </a:endParaRPr>
          </a:p>
          <a:p>
            <a:pPr marL="342900" indent="-342900">
              <a:buAutoNum type="arabicPeriod"/>
            </a:pPr>
            <a:r>
              <a:rPr lang="en-US">
                <a:latin typeface="Rubik"/>
                <a:cs typeface="Rubik"/>
              </a:rPr>
              <a:t>O </a:t>
            </a:r>
            <a:r>
              <a:rPr lang="en-US" err="1">
                <a:latin typeface="Rubik"/>
                <a:cs typeface="Rubik"/>
              </a:rPr>
              <a:t>modelo</a:t>
            </a:r>
            <a:r>
              <a:rPr lang="en-US">
                <a:latin typeface="Rubik"/>
                <a:cs typeface="Rubik"/>
              </a:rPr>
              <a:t> continua </a:t>
            </a:r>
            <a:r>
              <a:rPr lang="en-US" err="1">
                <a:latin typeface="Rubik"/>
                <a:cs typeface="Rubik"/>
              </a:rPr>
              <a:t>sendo</a:t>
            </a:r>
            <a:r>
              <a:rPr lang="en-US">
                <a:latin typeface="Rubik"/>
                <a:cs typeface="Rubik"/>
              </a:rPr>
              <a:t> </a:t>
            </a:r>
            <a:r>
              <a:rPr lang="en-US" err="1">
                <a:latin typeface="Rubik"/>
                <a:cs typeface="Rubik"/>
              </a:rPr>
              <a:t>altamente</a:t>
            </a:r>
            <a:r>
              <a:rPr lang="en-US">
                <a:latin typeface="Rubik"/>
                <a:cs typeface="Rubik"/>
              </a:rPr>
              <a:t> </a:t>
            </a:r>
            <a:r>
              <a:rPr lang="en-US" err="1">
                <a:latin typeface="Rubik"/>
                <a:cs typeface="Rubik"/>
              </a:rPr>
              <a:t>eficaz</a:t>
            </a:r>
            <a:r>
              <a:rPr lang="en-US">
                <a:latin typeface="Rubik"/>
                <a:cs typeface="Rubik"/>
              </a:rPr>
              <a:t> </a:t>
            </a:r>
            <a:r>
              <a:rPr lang="en-US" err="1">
                <a:latin typeface="Rubik"/>
                <a:cs typeface="Rubik"/>
              </a:rPr>
              <a:t>na</a:t>
            </a:r>
            <a:r>
              <a:rPr lang="en-US">
                <a:latin typeface="Rubik"/>
                <a:cs typeface="Rubik"/>
              </a:rPr>
              <a:t> </a:t>
            </a:r>
            <a:r>
              <a:rPr lang="en-US" err="1">
                <a:latin typeface="Rubik"/>
                <a:cs typeface="Rubik"/>
              </a:rPr>
              <a:t>classificação</a:t>
            </a:r>
            <a:r>
              <a:rPr lang="en-US">
                <a:latin typeface="Rubik"/>
                <a:cs typeface="Rubik"/>
              </a:rPr>
              <a:t> de </a:t>
            </a:r>
            <a:r>
              <a:rPr lang="en-US" err="1">
                <a:latin typeface="Rubik"/>
                <a:cs typeface="Rubik"/>
              </a:rPr>
              <a:t>jogadores</a:t>
            </a:r>
            <a:r>
              <a:rPr lang="en-US">
                <a:latin typeface="Rubik"/>
                <a:cs typeface="Rubik"/>
              </a:rPr>
              <a:t> que </a:t>
            </a:r>
            <a:r>
              <a:rPr lang="en-US" err="1">
                <a:latin typeface="Rubik"/>
                <a:cs typeface="Rubik"/>
              </a:rPr>
              <a:t>não</a:t>
            </a:r>
            <a:r>
              <a:rPr lang="en-US">
                <a:latin typeface="Rubik"/>
                <a:cs typeface="Rubik"/>
              </a:rPr>
              <a:t> </a:t>
            </a:r>
            <a:r>
              <a:rPr lang="en-US" err="1">
                <a:latin typeface="Rubik"/>
                <a:cs typeface="Rubik"/>
              </a:rPr>
              <a:t>pertencem</a:t>
            </a:r>
            <a:r>
              <a:rPr lang="en-US">
                <a:latin typeface="Rubik"/>
                <a:cs typeface="Rubik"/>
              </a:rPr>
              <a:t> </a:t>
            </a:r>
            <a:r>
              <a:rPr lang="en-US" err="1">
                <a:latin typeface="Rubik"/>
                <a:cs typeface="Rubik"/>
              </a:rPr>
              <a:t>às</a:t>
            </a:r>
            <a:r>
              <a:rPr lang="en-US">
                <a:latin typeface="Rubik"/>
                <a:cs typeface="Rubik"/>
              </a:rPr>
              <a:t> tags.</a:t>
            </a:r>
          </a:p>
          <a:p>
            <a:endParaRPr lang="en-US">
              <a:latin typeface="Rubik"/>
              <a:cs typeface="Rubik"/>
            </a:endParaRPr>
          </a:p>
          <a:p>
            <a:endParaRPr lang="en-US">
              <a:latin typeface="Rubik"/>
              <a:cs typeface="Rubik"/>
            </a:endParaRPr>
          </a:p>
        </p:txBody>
      </p:sp>
      <p:sp>
        <p:nvSpPr>
          <p:cNvPr id="6" name="TextBox 3">
            <a:extLst>
              <a:ext uri="{FF2B5EF4-FFF2-40B4-BE49-F238E27FC236}">
                <a16:creationId xmlns:a16="http://schemas.microsoft.com/office/drawing/2014/main" id="{3DFA6364-9D58-B96B-39D8-059C724E4FE4}"/>
              </a:ext>
            </a:extLst>
          </p:cNvPr>
          <p:cNvSpPr txBox="1"/>
          <p:nvPr/>
        </p:nvSpPr>
        <p:spPr>
          <a:xfrm>
            <a:off x="721396" y="3659038"/>
            <a:ext cx="6632621" cy="1169551"/>
          </a:xfrm>
          <a:prstGeom prst="rect">
            <a:avLst/>
          </a:prstGeom>
          <a:noFill/>
        </p:spPr>
        <p:txBody>
          <a:bodyPr wrap="square" lIns="91440" tIns="45720" rIns="91440" bIns="45720" rtlCol="0" anchor="t">
            <a:spAutoFit/>
          </a:bodyPr>
          <a:lstStyle/>
          <a:p>
            <a:r>
              <a:rPr lang="en-US">
                <a:latin typeface="Rubik"/>
                <a:cs typeface="Rubik"/>
              </a:rPr>
              <a:t>Dessa forma </a:t>
            </a:r>
            <a:r>
              <a:rPr lang="en-US" err="1">
                <a:latin typeface="Rubik"/>
                <a:cs typeface="Rubik"/>
              </a:rPr>
              <a:t>podemos</a:t>
            </a:r>
            <a:r>
              <a:rPr lang="en-US">
                <a:latin typeface="Rubik"/>
                <a:cs typeface="Rubik"/>
              </a:rPr>
              <a:t> </a:t>
            </a:r>
            <a:r>
              <a:rPr lang="en-US" err="1">
                <a:latin typeface="Rubik"/>
                <a:cs typeface="Rubik"/>
              </a:rPr>
              <a:t>então</a:t>
            </a:r>
            <a:r>
              <a:rPr lang="en-US">
                <a:latin typeface="Rubik"/>
                <a:cs typeface="Rubik"/>
              </a:rPr>
              <a:t> </a:t>
            </a:r>
            <a:r>
              <a:rPr lang="en-US" err="1">
                <a:latin typeface="Rubik"/>
                <a:cs typeface="Rubik"/>
              </a:rPr>
              <a:t>dizer</a:t>
            </a:r>
            <a:r>
              <a:rPr lang="en-US">
                <a:latin typeface="Rubik"/>
                <a:cs typeface="Rubik"/>
              </a:rPr>
              <a:t> que </a:t>
            </a:r>
            <a:r>
              <a:rPr lang="en-US" err="1">
                <a:latin typeface="Rubik"/>
                <a:cs typeface="Rubik"/>
              </a:rPr>
              <a:t>apesar</a:t>
            </a:r>
            <a:r>
              <a:rPr lang="en-US">
                <a:latin typeface="Rubik"/>
                <a:cs typeface="Rubik"/>
              </a:rPr>
              <a:t> do </a:t>
            </a:r>
            <a:r>
              <a:rPr lang="en-US" err="1">
                <a:latin typeface="Rubik"/>
                <a:cs typeface="Rubik"/>
              </a:rPr>
              <a:t>baixo</a:t>
            </a:r>
            <a:r>
              <a:rPr lang="en-US">
                <a:latin typeface="Rubik"/>
                <a:cs typeface="Rubik"/>
              </a:rPr>
              <a:t> </a:t>
            </a:r>
            <a:r>
              <a:rPr lang="en-US" err="1">
                <a:latin typeface="Rubik"/>
                <a:cs typeface="Rubik"/>
              </a:rPr>
              <a:t>número</a:t>
            </a:r>
            <a:r>
              <a:rPr lang="en-US">
                <a:latin typeface="Rubik"/>
                <a:cs typeface="Rubik"/>
              </a:rPr>
              <a:t> de </a:t>
            </a:r>
            <a:r>
              <a:rPr lang="en-US" err="1">
                <a:latin typeface="Rubik"/>
                <a:cs typeface="Rubik"/>
              </a:rPr>
              <a:t>novos</a:t>
            </a:r>
            <a:r>
              <a:rPr lang="en-US">
                <a:latin typeface="Rubik"/>
                <a:cs typeface="Rubik"/>
              </a:rPr>
              <a:t> </a:t>
            </a:r>
            <a:r>
              <a:rPr lang="en-US" err="1">
                <a:latin typeface="Rubik"/>
                <a:cs typeface="Rubik"/>
              </a:rPr>
              <a:t>jogadores</a:t>
            </a:r>
            <a:r>
              <a:rPr lang="en-US">
                <a:latin typeface="Rubik"/>
                <a:cs typeface="Rubik"/>
              </a:rPr>
              <a:t> com tags, é </a:t>
            </a:r>
            <a:r>
              <a:rPr lang="en-US" err="1">
                <a:latin typeface="Rubik"/>
                <a:cs typeface="Rubik"/>
              </a:rPr>
              <a:t>possível</a:t>
            </a:r>
            <a:r>
              <a:rPr lang="en-US">
                <a:latin typeface="Rubik"/>
                <a:cs typeface="Rubik"/>
              </a:rPr>
              <a:t> sim </a:t>
            </a:r>
            <a:r>
              <a:rPr lang="en-US" err="1">
                <a:latin typeface="Rubik"/>
                <a:cs typeface="Rubik"/>
              </a:rPr>
              <a:t>utilizar</a:t>
            </a:r>
            <a:r>
              <a:rPr lang="en-US">
                <a:latin typeface="Rubik"/>
                <a:cs typeface="Rubik"/>
              </a:rPr>
              <a:t> </a:t>
            </a:r>
            <a:r>
              <a:rPr lang="en-US" err="1">
                <a:latin typeface="Rubik"/>
                <a:cs typeface="Rubik"/>
              </a:rPr>
              <a:t>modelos</a:t>
            </a:r>
            <a:r>
              <a:rPr lang="en-US">
                <a:latin typeface="Rubik"/>
                <a:cs typeface="Rubik"/>
              </a:rPr>
              <a:t> para </a:t>
            </a:r>
            <a:r>
              <a:rPr lang="en-US" err="1">
                <a:latin typeface="Rubik"/>
                <a:cs typeface="Rubik"/>
              </a:rPr>
              <a:t>realizar</a:t>
            </a:r>
            <a:r>
              <a:rPr lang="en-US">
                <a:latin typeface="Rubik"/>
                <a:cs typeface="Rubik"/>
              </a:rPr>
              <a:t> </a:t>
            </a:r>
            <a:r>
              <a:rPr lang="en-US" err="1">
                <a:latin typeface="Rubik"/>
                <a:cs typeface="Rubik"/>
              </a:rPr>
              <a:t>previsões</a:t>
            </a:r>
            <a:r>
              <a:rPr lang="en-US">
                <a:latin typeface="Rubik"/>
                <a:cs typeface="Rubik"/>
              </a:rPr>
              <a:t> para </a:t>
            </a:r>
            <a:r>
              <a:rPr lang="en-US" err="1">
                <a:latin typeface="Rubik"/>
                <a:cs typeface="Rubik"/>
              </a:rPr>
              <a:t>ajudar</a:t>
            </a:r>
            <a:r>
              <a:rPr lang="en-US">
                <a:latin typeface="Rubik"/>
                <a:cs typeface="Rubik"/>
              </a:rPr>
              <a:t> </a:t>
            </a:r>
            <a:r>
              <a:rPr lang="en-US" err="1">
                <a:latin typeface="Rubik"/>
                <a:cs typeface="Rubik"/>
              </a:rPr>
              <a:t>os</a:t>
            </a:r>
            <a:r>
              <a:rPr lang="en-US">
                <a:latin typeface="Rubik"/>
                <a:cs typeface="Rubik"/>
              </a:rPr>
              <a:t> pro players de </a:t>
            </a:r>
            <a:r>
              <a:rPr lang="en-US" err="1">
                <a:latin typeface="Rubik"/>
                <a:cs typeface="Rubik"/>
              </a:rPr>
              <a:t>fifa</a:t>
            </a:r>
            <a:r>
              <a:rPr lang="en-US">
                <a:latin typeface="Rubik"/>
                <a:cs typeface="Rubik"/>
              </a:rPr>
              <a:t>.</a:t>
            </a:r>
          </a:p>
          <a:p>
            <a:endParaRPr lang="en-US">
              <a:latin typeface="Rubik"/>
              <a:cs typeface="Rubik"/>
            </a:endParaRPr>
          </a:p>
          <a:p>
            <a:endParaRPr lang="en-US">
              <a:latin typeface="Rubik"/>
              <a:cs typeface="Rubik"/>
            </a:endParaRPr>
          </a:p>
        </p:txBody>
      </p:sp>
      <p:sp>
        <p:nvSpPr>
          <p:cNvPr id="7" name="Slide Number Placeholder 4">
            <a:extLst>
              <a:ext uri="{FF2B5EF4-FFF2-40B4-BE49-F238E27FC236}">
                <a16:creationId xmlns:a16="http://schemas.microsoft.com/office/drawing/2014/main" id="{DFF1847F-3CA9-72CB-F336-BEE1518168ED}"/>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32</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1786803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40" name="Google Shape;1240;p53"/>
          <p:cNvSpPr txBox="1">
            <a:spLocks noGrp="1"/>
          </p:cNvSpPr>
          <p:nvPr>
            <p:ph type="subTitle" idx="4294967295"/>
          </p:nvPr>
        </p:nvSpPr>
        <p:spPr>
          <a:xfrm>
            <a:off x="720000" y="4146900"/>
            <a:ext cx="1655700" cy="572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Rubik" panose="020B0604020202020204" charset="-79"/>
                <a:ea typeface="Squada One"/>
                <a:cs typeface="Rubik" panose="020B0604020202020204" charset="-79"/>
                <a:sym typeface="Squada One"/>
              </a:rPr>
              <a:t>Fase </a:t>
            </a:r>
            <a:r>
              <a:rPr lang="en-US">
                <a:latin typeface="Rubik" panose="020B0604020202020204" charset="-79"/>
                <a:ea typeface="Squada One"/>
                <a:cs typeface="Rubik" panose="020B0604020202020204" charset="-79"/>
                <a:sym typeface="Squada One"/>
              </a:rPr>
              <a:t>inicial</a:t>
            </a:r>
            <a:endParaRPr lang="en-US">
              <a:solidFill>
                <a:schemeClr val="dk1"/>
              </a:solidFill>
              <a:latin typeface="Rubik" panose="020B0604020202020204" charset="-79"/>
              <a:ea typeface="Squada One"/>
              <a:cs typeface="Rubik" panose="020B0604020202020204" charset="-79"/>
              <a:sym typeface="Squada One"/>
            </a:endParaRPr>
          </a:p>
        </p:txBody>
      </p:sp>
      <p:sp>
        <p:nvSpPr>
          <p:cNvPr id="1241" name="Google Shape;1241;p53"/>
          <p:cNvSpPr txBox="1">
            <a:spLocks noGrp="1"/>
          </p:cNvSpPr>
          <p:nvPr>
            <p:ph type="body" idx="4294967295"/>
          </p:nvPr>
        </p:nvSpPr>
        <p:spPr>
          <a:xfrm>
            <a:off x="650284" y="1602325"/>
            <a:ext cx="1795129" cy="617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142850"/>
              </a:buClr>
              <a:buSzPts val="1100"/>
              <a:buFont typeface="Arial"/>
              <a:buNone/>
            </a:pPr>
            <a:r>
              <a:rPr lang="pt-BR" sz="1400">
                <a:solidFill>
                  <a:srgbClr val="212121"/>
                </a:solidFill>
              </a:rPr>
              <a:t>Desenvolvimento</a:t>
            </a:r>
          </a:p>
          <a:p>
            <a:pPr marL="0" lvl="0" indent="0" algn="ctr" rtl="0">
              <a:spcBef>
                <a:spcPts val="0"/>
              </a:spcBef>
              <a:spcAft>
                <a:spcPts val="0"/>
              </a:spcAft>
              <a:buClr>
                <a:srgbClr val="142850"/>
              </a:buClr>
              <a:buSzPts val="1100"/>
              <a:buFont typeface="Arial"/>
              <a:buNone/>
            </a:pPr>
            <a:r>
              <a:rPr lang="pt-BR" sz="1400">
                <a:solidFill>
                  <a:srgbClr val="212121"/>
                </a:solidFill>
              </a:rPr>
              <a:t>de um</a:t>
            </a:r>
          </a:p>
          <a:p>
            <a:pPr marL="0" lvl="0" indent="0" algn="ctr" rtl="0">
              <a:spcBef>
                <a:spcPts val="0"/>
              </a:spcBef>
              <a:spcAft>
                <a:spcPts val="0"/>
              </a:spcAft>
              <a:buClr>
                <a:srgbClr val="142850"/>
              </a:buClr>
              <a:buSzPts val="1100"/>
              <a:buFont typeface="Arial"/>
              <a:buNone/>
            </a:pPr>
            <a:r>
              <a:rPr lang="pt-BR" sz="1400">
                <a:solidFill>
                  <a:srgbClr val="212121"/>
                </a:solidFill>
              </a:rPr>
              <a:t>produto</a:t>
            </a:r>
            <a:endParaRPr sz="1400">
              <a:solidFill>
                <a:srgbClr val="212121"/>
              </a:solidFill>
            </a:endParaRPr>
          </a:p>
        </p:txBody>
      </p:sp>
      <p:sp>
        <p:nvSpPr>
          <p:cNvPr id="1242" name="Google Shape;1242;p53"/>
          <p:cNvSpPr txBox="1">
            <a:spLocks noGrp="1"/>
          </p:cNvSpPr>
          <p:nvPr>
            <p:ph type="subTitle" idx="4294967295"/>
          </p:nvPr>
        </p:nvSpPr>
        <p:spPr>
          <a:xfrm>
            <a:off x="6768300" y="1478700"/>
            <a:ext cx="1655700" cy="646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pt-BR">
                <a:solidFill>
                  <a:schemeClr val="dk1"/>
                </a:solidFill>
                <a:latin typeface="Rubik" panose="020B0604020202020204" charset="-79"/>
                <a:ea typeface="Squada One"/>
                <a:cs typeface="Rubik" panose="020B0604020202020204" charset="-79"/>
                <a:sym typeface="Squada One"/>
              </a:rPr>
              <a:t>CRISP-DM</a:t>
            </a:r>
          </a:p>
        </p:txBody>
      </p:sp>
      <p:sp>
        <p:nvSpPr>
          <p:cNvPr id="1243" name="Google Shape;1243;p53"/>
          <p:cNvSpPr txBox="1">
            <a:spLocks noGrp="1"/>
          </p:cNvSpPr>
          <p:nvPr>
            <p:ph type="body" idx="4294967295"/>
          </p:nvPr>
        </p:nvSpPr>
        <p:spPr>
          <a:xfrm>
            <a:off x="6768300" y="4146901"/>
            <a:ext cx="1655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142850"/>
              </a:buClr>
              <a:buSzPts val="1100"/>
              <a:buFont typeface="Arial"/>
              <a:buNone/>
            </a:pPr>
            <a:r>
              <a:rPr lang="en">
                <a:solidFill>
                  <a:srgbClr val="212121"/>
                </a:solidFill>
              </a:rPr>
              <a:t>Ótimos resultados</a:t>
            </a:r>
            <a:endParaRPr>
              <a:solidFill>
                <a:schemeClr val="accent1"/>
              </a:solidFill>
            </a:endParaRPr>
          </a:p>
        </p:txBody>
      </p:sp>
      <p:sp>
        <p:nvSpPr>
          <p:cNvPr id="1244" name="Google Shape;1244;p53"/>
          <p:cNvSpPr txBox="1">
            <a:spLocks noGrp="1"/>
          </p:cNvSpPr>
          <p:nvPr>
            <p:ph type="subTitle" idx="4294967295"/>
          </p:nvPr>
        </p:nvSpPr>
        <p:spPr>
          <a:xfrm>
            <a:off x="2232075" y="3659400"/>
            <a:ext cx="1655700" cy="646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pt-BR">
                <a:latin typeface="Rubik" panose="020B0604020202020204" charset="-79"/>
                <a:ea typeface="Squada One"/>
                <a:cs typeface="Rubik" panose="020B0604020202020204" charset="-79"/>
                <a:sym typeface="Squada One"/>
              </a:rPr>
              <a:t>Grande potencial</a:t>
            </a:r>
            <a:endParaRPr lang="pt-BR">
              <a:solidFill>
                <a:schemeClr val="dk1"/>
              </a:solidFill>
              <a:latin typeface="Rubik" panose="020B0604020202020204" charset="-79"/>
              <a:ea typeface="Squada One"/>
              <a:cs typeface="Rubik" panose="020B0604020202020204" charset="-79"/>
              <a:sym typeface="Squada One"/>
            </a:endParaRPr>
          </a:p>
        </p:txBody>
      </p:sp>
      <p:sp>
        <p:nvSpPr>
          <p:cNvPr id="1245" name="Google Shape;1245;p53"/>
          <p:cNvSpPr txBox="1">
            <a:spLocks noGrp="1"/>
          </p:cNvSpPr>
          <p:nvPr>
            <p:ph type="subTitle" idx="4294967295"/>
          </p:nvPr>
        </p:nvSpPr>
        <p:spPr>
          <a:xfrm>
            <a:off x="527690" y="443583"/>
            <a:ext cx="2707323" cy="385643"/>
          </a:xfrm>
          <a:prstGeom prst="rect">
            <a:avLst/>
          </a:prstGeom>
          <a:solidFill>
            <a:schemeClr val="dk1"/>
          </a:solidFill>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pt-BR" sz="4800">
                <a:solidFill>
                  <a:schemeClr val="accent1"/>
                </a:solidFill>
                <a:latin typeface="Squada One"/>
                <a:ea typeface="Squada One"/>
                <a:cs typeface="Squada One"/>
                <a:sym typeface="Squada One"/>
              </a:rPr>
              <a:t>CONCLUSÃO</a:t>
            </a:r>
            <a:endParaRPr lang="pt-BR" sz="4800">
              <a:solidFill>
                <a:srgbClr val="FFFFFF"/>
              </a:solidFill>
              <a:latin typeface="Squada One"/>
              <a:ea typeface="Squada One"/>
              <a:cs typeface="Squada One"/>
              <a:sym typeface="Squada One"/>
            </a:endParaRPr>
          </a:p>
        </p:txBody>
      </p:sp>
      <p:sp>
        <p:nvSpPr>
          <p:cNvPr id="1246" name="Google Shape;1246;p53"/>
          <p:cNvSpPr txBox="1">
            <a:spLocks noGrp="1"/>
          </p:cNvSpPr>
          <p:nvPr>
            <p:ph type="subTitle" idx="4294967295"/>
          </p:nvPr>
        </p:nvSpPr>
        <p:spPr>
          <a:xfrm>
            <a:off x="5256225" y="1813250"/>
            <a:ext cx="1655700" cy="646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pt-BR" err="1">
                <a:solidFill>
                  <a:srgbClr val="212121"/>
                </a:solidFill>
                <a:latin typeface="Rubik" panose="020B0604020202020204" charset="-79"/>
                <a:ea typeface="Squada One"/>
                <a:cs typeface="Rubik" panose="020B0604020202020204" charset="-79"/>
                <a:sym typeface="Squada One"/>
              </a:rPr>
              <a:t>Dataset</a:t>
            </a:r>
            <a:endParaRPr lang="pt-BR">
              <a:solidFill>
                <a:srgbClr val="212121"/>
              </a:solidFill>
              <a:latin typeface="Rubik" panose="020B0604020202020204" charset="-79"/>
              <a:ea typeface="Squada One"/>
              <a:cs typeface="Rubik" panose="020B0604020202020204" charset="-79"/>
              <a:sym typeface="Squada One"/>
            </a:endParaRPr>
          </a:p>
        </p:txBody>
      </p:sp>
      <p:sp>
        <p:nvSpPr>
          <p:cNvPr id="1247" name="Google Shape;1247;p53"/>
          <p:cNvSpPr txBox="1">
            <a:spLocks noGrp="1"/>
          </p:cNvSpPr>
          <p:nvPr>
            <p:ph type="body" idx="4294967295"/>
          </p:nvPr>
        </p:nvSpPr>
        <p:spPr>
          <a:xfrm>
            <a:off x="2101227" y="1478699"/>
            <a:ext cx="1904495" cy="97185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142850"/>
              </a:buClr>
              <a:buSzPts val="1100"/>
              <a:buFont typeface="Arial"/>
              <a:buNone/>
            </a:pPr>
            <a:r>
              <a:rPr lang="pt-BR" sz="1400">
                <a:solidFill>
                  <a:srgbClr val="212121"/>
                </a:solidFill>
              </a:rPr>
              <a:t>Conhecimento adquirido em Eng. Software e</a:t>
            </a:r>
          </a:p>
          <a:p>
            <a:pPr marL="0" lvl="0" indent="0" algn="ctr" rtl="0">
              <a:spcBef>
                <a:spcPts val="0"/>
              </a:spcBef>
              <a:spcAft>
                <a:spcPts val="0"/>
              </a:spcAft>
              <a:buClr>
                <a:srgbClr val="142850"/>
              </a:buClr>
              <a:buSzPts val="1100"/>
              <a:buFont typeface="Arial"/>
              <a:buNone/>
            </a:pPr>
            <a:r>
              <a:rPr lang="pt-BR" sz="1400">
                <a:solidFill>
                  <a:srgbClr val="212121"/>
                </a:solidFill>
              </a:rPr>
              <a:t>Banco de Dados</a:t>
            </a:r>
            <a:endParaRPr sz="1400">
              <a:solidFill>
                <a:srgbClr val="212121"/>
              </a:solidFill>
            </a:endParaRPr>
          </a:p>
        </p:txBody>
      </p:sp>
      <p:sp>
        <p:nvSpPr>
          <p:cNvPr id="1248" name="Google Shape;1248;p53"/>
          <p:cNvSpPr txBox="1">
            <a:spLocks noGrp="1"/>
          </p:cNvSpPr>
          <p:nvPr>
            <p:ph type="body" idx="4294967295"/>
          </p:nvPr>
        </p:nvSpPr>
        <p:spPr>
          <a:xfrm>
            <a:off x="3784913" y="3808700"/>
            <a:ext cx="1655700" cy="120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142850"/>
              </a:buClr>
              <a:buSzPts val="1100"/>
              <a:buFont typeface="Arial"/>
              <a:buNone/>
            </a:pPr>
            <a:r>
              <a:rPr lang="pt-BR">
                <a:solidFill>
                  <a:schemeClr val="accent1"/>
                </a:solidFill>
              </a:rPr>
              <a:t>+ Iterações no CRISP-DM</a:t>
            </a:r>
          </a:p>
        </p:txBody>
      </p:sp>
      <p:sp>
        <p:nvSpPr>
          <p:cNvPr id="1249" name="Google Shape;1249;p53"/>
          <p:cNvSpPr txBox="1">
            <a:spLocks noGrp="1"/>
          </p:cNvSpPr>
          <p:nvPr>
            <p:ph type="body" idx="4294967295"/>
          </p:nvPr>
        </p:nvSpPr>
        <p:spPr>
          <a:xfrm>
            <a:off x="5256225" y="3659400"/>
            <a:ext cx="1655700" cy="6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142850"/>
              </a:buClr>
              <a:buSzPts val="1100"/>
              <a:buFont typeface="Arial"/>
              <a:buNone/>
            </a:pPr>
            <a:r>
              <a:rPr lang="en">
                <a:solidFill>
                  <a:srgbClr val="212121"/>
                </a:solidFill>
              </a:rPr>
              <a:t>Melhorar</a:t>
            </a:r>
            <a:endParaRPr>
              <a:solidFill>
                <a:schemeClr val="accent1"/>
              </a:solidFill>
            </a:endParaRPr>
          </a:p>
        </p:txBody>
      </p:sp>
      <p:cxnSp>
        <p:nvCxnSpPr>
          <p:cNvPr id="1250" name="Google Shape;1250;p53"/>
          <p:cNvCxnSpPr/>
          <p:nvPr/>
        </p:nvCxnSpPr>
        <p:spPr>
          <a:xfrm>
            <a:off x="1554350" y="3044050"/>
            <a:ext cx="6040200" cy="0"/>
          </a:xfrm>
          <a:prstGeom prst="straightConnector1">
            <a:avLst/>
          </a:prstGeom>
          <a:noFill/>
          <a:ln w="28575" cap="flat" cmpd="sng">
            <a:solidFill>
              <a:schemeClr val="dk2"/>
            </a:solidFill>
            <a:prstDash val="solid"/>
            <a:round/>
            <a:headEnd type="none" w="med" len="med"/>
            <a:tailEnd type="none" w="med" len="med"/>
          </a:ln>
        </p:spPr>
      </p:cxnSp>
      <p:cxnSp>
        <p:nvCxnSpPr>
          <p:cNvPr id="1251" name="Google Shape;1251;p53"/>
          <p:cNvCxnSpPr>
            <a:cxnSpLocks/>
            <a:stCxn id="1241" idx="2"/>
            <a:endCxn id="1240" idx="0"/>
          </p:cNvCxnSpPr>
          <p:nvPr/>
        </p:nvCxnSpPr>
        <p:spPr>
          <a:xfrm>
            <a:off x="1547849" y="2219846"/>
            <a:ext cx="1" cy="1927054"/>
          </a:xfrm>
          <a:prstGeom prst="straightConnector1">
            <a:avLst/>
          </a:prstGeom>
          <a:noFill/>
          <a:ln w="28575" cap="flat" cmpd="sng">
            <a:solidFill>
              <a:schemeClr val="dk2"/>
            </a:solidFill>
            <a:prstDash val="solid"/>
            <a:round/>
            <a:headEnd type="none" w="med" len="med"/>
            <a:tailEnd type="none" w="med" len="med"/>
          </a:ln>
        </p:spPr>
      </p:cxnSp>
      <p:cxnSp>
        <p:nvCxnSpPr>
          <p:cNvPr id="1252" name="Google Shape;1252;p53"/>
          <p:cNvCxnSpPr>
            <a:cxnSpLocks/>
            <a:stCxn id="1247" idx="2"/>
            <a:endCxn id="1244" idx="0"/>
          </p:cNvCxnSpPr>
          <p:nvPr/>
        </p:nvCxnSpPr>
        <p:spPr>
          <a:xfrm>
            <a:off x="3053475" y="2450550"/>
            <a:ext cx="6450" cy="1208850"/>
          </a:xfrm>
          <a:prstGeom prst="straightConnector1">
            <a:avLst/>
          </a:prstGeom>
          <a:noFill/>
          <a:ln w="28575" cap="flat" cmpd="sng">
            <a:solidFill>
              <a:schemeClr val="dk2"/>
            </a:solidFill>
            <a:prstDash val="solid"/>
            <a:round/>
            <a:headEnd type="none" w="med" len="med"/>
            <a:tailEnd type="none" w="med" len="med"/>
          </a:ln>
        </p:spPr>
      </p:cxnSp>
      <p:cxnSp>
        <p:nvCxnSpPr>
          <p:cNvPr id="1254" name="Google Shape;1254;p53"/>
          <p:cNvCxnSpPr>
            <a:stCxn id="1246" idx="2"/>
            <a:endCxn id="1249" idx="0"/>
          </p:cNvCxnSpPr>
          <p:nvPr/>
        </p:nvCxnSpPr>
        <p:spPr>
          <a:xfrm>
            <a:off x="6084075" y="2459450"/>
            <a:ext cx="0" cy="1200000"/>
          </a:xfrm>
          <a:prstGeom prst="straightConnector1">
            <a:avLst/>
          </a:prstGeom>
          <a:noFill/>
          <a:ln w="28575" cap="flat" cmpd="sng">
            <a:solidFill>
              <a:schemeClr val="dk2"/>
            </a:solidFill>
            <a:prstDash val="solid"/>
            <a:round/>
            <a:headEnd type="none" w="med" len="med"/>
            <a:tailEnd type="none" w="med" len="med"/>
          </a:ln>
        </p:spPr>
      </p:cxnSp>
      <p:cxnSp>
        <p:nvCxnSpPr>
          <p:cNvPr id="1255" name="Google Shape;1255;p53"/>
          <p:cNvCxnSpPr>
            <a:stCxn id="1242" idx="2"/>
            <a:endCxn id="1243" idx="0"/>
          </p:cNvCxnSpPr>
          <p:nvPr/>
        </p:nvCxnSpPr>
        <p:spPr>
          <a:xfrm>
            <a:off x="7596150" y="2124900"/>
            <a:ext cx="0" cy="2022000"/>
          </a:xfrm>
          <a:prstGeom prst="straightConnector1">
            <a:avLst/>
          </a:prstGeom>
          <a:noFill/>
          <a:ln w="28575" cap="flat" cmpd="sng">
            <a:solidFill>
              <a:schemeClr val="dk2"/>
            </a:solidFill>
            <a:prstDash val="solid"/>
            <a:round/>
            <a:headEnd type="none" w="med" len="med"/>
            <a:tailEnd type="none" w="med" len="med"/>
          </a:ln>
        </p:spPr>
      </p:cxnSp>
      <p:sp>
        <p:nvSpPr>
          <p:cNvPr id="1256" name="Google Shape;1256;p53"/>
          <p:cNvSpPr/>
          <p:nvPr/>
        </p:nvSpPr>
        <p:spPr>
          <a:xfrm>
            <a:off x="1494900" y="4083475"/>
            <a:ext cx="105900" cy="10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3"/>
          <p:cNvSpPr/>
          <p:nvPr/>
        </p:nvSpPr>
        <p:spPr>
          <a:xfrm>
            <a:off x="3006975" y="3553550"/>
            <a:ext cx="105900" cy="10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3"/>
          <p:cNvSpPr/>
          <p:nvPr/>
        </p:nvSpPr>
        <p:spPr>
          <a:xfrm>
            <a:off x="6031125" y="2414375"/>
            <a:ext cx="105900" cy="10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3"/>
          <p:cNvSpPr/>
          <p:nvPr/>
        </p:nvSpPr>
        <p:spPr>
          <a:xfrm>
            <a:off x="7543200" y="2113950"/>
            <a:ext cx="105900" cy="10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Slide Number Placeholder 4">
            <a:extLst>
              <a:ext uri="{FF2B5EF4-FFF2-40B4-BE49-F238E27FC236}">
                <a16:creationId xmlns:a16="http://schemas.microsoft.com/office/drawing/2014/main" id="{04E92E63-772D-B26F-8EC3-7DCB30CB64D5}"/>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33</a:t>
            </a:fld>
            <a:endParaRPr lang="en">
              <a:latin typeface="Rubik" panose="020B0604020202020204" charset="-79"/>
              <a:cs typeface="Rubik" panose="020B0604020202020204" charset="-79"/>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67"/>
          <p:cNvSpPr txBox="1">
            <a:spLocks noGrp="1"/>
          </p:cNvSpPr>
          <p:nvPr>
            <p:ph type="ctrTitle"/>
          </p:nvPr>
        </p:nvSpPr>
        <p:spPr>
          <a:xfrm>
            <a:off x="291332" y="377436"/>
            <a:ext cx="4512400" cy="10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OBRIGADO!</a:t>
            </a:r>
            <a:endParaRPr/>
          </a:p>
        </p:txBody>
      </p:sp>
      <p:sp>
        <p:nvSpPr>
          <p:cNvPr id="2061" name="Google Shape;2061;p67"/>
          <p:cNvSpPr txBox="1">
            <a:spLocks noGrp="1"/>
          </p:cNvSpPr>
          <p:nvPr>
            <p:ph type="subTitle" idx="2"/>
          </p:nvPr>
        </p:nvSpPr>
        <p:spPr>
          <a:xfrm>
            <a:off x="679262" y="1194998"/>
            <a:ext cx="3807900" cy="5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ALGUMA PERGUNTA? </a:t>
            </a:r>
            <a:r>
              <a:rPr lang="pt-BR"/>
              <a:t>🤔</a:t>
            </a:r>
            <a:endParaRPr/>
          </a:p>
        </p:txBody>
      </p:sp>
      <p:grpSp>
        <p:nvGrpSpPr>
          <p:cNvPr id="2070" name="Google Shape;2070;p67"/>
          <p:cNvGrpSpPr/>
          <p:nvPr/>
        </p:nvGrpSpPr>
        <p:grpSpPr>
          <a:xfrm>
            <a:off x="559132" y="3208237"/>
            <a:ext cx="407391" cy="407391"/>
            <a:chOff x="1323129" y="2571761"/>
            <a:chExt cx="417024" cy="417024"/>
          </a:xfrm>
        </p:grpSpPr>
        <p:sp>
          <p:nvSpPr>
            <p:cNvPr id="2071" name="Google Shape;2071;p6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1"/>
            </a:solidFill>
            <a:ln>
              <a:noFill/>
            </a:ln>
          </p:spPr>
          <p:txBody>
            <a:bodyPr spcFirstLastPara="1" wrap="square" lIns="91425" tIns="91425" rIns="91425" bIns="91425" numCol="1" anchor="ctr" anchorCtr="0">
              <a:noAutofit/>
            </a:bodyPr>
            <a:lstStyle/>
            <a:p>
              <a:pPr marL="0" lvl="0" indent="0" algn="ctr" rtl="0">
                <a:spcBef>
                  <a:spcPts val="0"/>
                </a:spcBef>
                <a:spcAft>
                  <a:spcPts val="0"/>
                </a:spcAft>
                <a:buNone/>
              </a:pPr>
              <a:endParaRPr/>
            </a:p>
          </p:txBody>
        </p:sp>
        <p:sp>
          <p:nvSpPr>
            <p:cNvPr id="2072" name="Google Shape;2072;p6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1"/>
            </a:solidFill>
            <a:ln>
              <a:noFill/>
            </a:ln>
          </p:spPr>
          <p:txBody>
            <a:bodyPr spcFirstLastPara="1" wrap="square" lIns="91425" tIns="91425" rIns="91425" bIns="91425" numCol="1" anchor="ctr" anchorCtr="0">
              <a:noAutofit/>
            </a:bodyPr>
            <a:lstStyle/>
            <a:p>
              <a:pPr marL="0" lvl="0" indent="0" algn="ctr" rtl="0">
                <a:spcBef>
                  <a:spcPts val="0"/>
                </a:spcBef>
                <a:spcAft>
                  <a:spcPts val="0"/>
                </a:spcAft>
                <a:buNone/>
              </a:pPr>
              <a:endParaRPr/>
            </a:p>
          </p:txBody>
        </p:sp>
        <p:sp>
          <p:nvSpPr>
            <p:cNvPr id="2073" name="Google Shape;2073;p6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1"/>
            </a:solidFill>
            <a:ln>
              <a:noFill/>
            </a:ln>
          </p:spPr>
          <p:txBody>
            <a:bodyPr spcFirstLastPara="1" wrap="square" lIns="91425" tIns="91425" rIns="91425" bIns="91425" numCol="1" anchor="ctr" anchorCtr="0">
              <a:noAutofit/>
            </a:bodyPr>
            <a:lstStyle/>
            <a:p>
              <a:pPr marL="0" lvl="0" indent="0" algn="ctr" rtl="0">
                <a:spcBef>
                  <a:spcPts val="0"/>
                </a:spcBef>
                <a:spcAft>
                  <a:spcPts val="0"/>
                </a:spcAft>
                <a:buNone/>
              </a:pPr>
              <a:endParaRPr/>
            </a:p>
          </p:txBody>
        </p:sp>
        <p:sp>
          <p:nvSpPr>
            <p:cNvPr id="2074" name="Google Shape;2074;p6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1"/>
            </a:solidFill>
            <a:ln>
              <a:noFill/>
            </a:ln>
          </p:spPr>
          <p:txBody>
            <a:bodyPr spcFirstLastPara="1" wrap="square" lIns="91425" tIns="91425" rIns="91425" bIns="91425" numCol="1" anchor="ctr" anchorCtr="0">
              <a:noAutofit/>
            </a:bodyPr>
            <a:lstStyle/>
            <a:p>
              <a:pPr marL="0" lvl="0" indent="0" algn="ctr" rtl="0">
                <a:spcBef>
                  <a:spcPts val="0"/>
                </a:spcBef>
                <a:spcAft>
                  <a:spcPts val="0"/>
                </a:spcAft>
                <a:buNone/>
              </a:pPr>
              <a:endParaRPr/>
            </a:p>
          </p:txBody>
        </p:sp>
      </p:grpSp>
      <p:pic>
        <p:nvPicPr>
          <p:cNvPr id="5" name="Imagem 4" descr="Código QR&#10;&#10;Descrição gerada automaticamente">
            <a:extLst>
              <a:ext uri="{FF2B5EF4-FFF2-40B4-BE49-F238E27FC236}">
                <a16:creationId xmlns:a16="http://schemas.microsoft.com/office/drawing/2014/main" id="{77E39867-0853-D1D9-8A66-4EF305384B51}"/>
              </a:ext>
            </a:extLst>
          </p:cNvPr>
          <p:cNvPicPr>
            <a:picLocks noChangeAspect="1"/>
          </p:cNvPicPr>
          <p:nvPr/>
        </p:nvPicPr>
        <p:blipFill>
          <a:blip r:embed="rId5"/>
          <a:stretch>
            <a:fillRect/>
          </a:stretch>
        </p:blipFill>
        <p:spPr>
          <a:xfrm>
            <a:off x="7645400" y="3716989"/>
            <a:ext cx="1409700" cy="1409700"/>
          </a:xfrm>
          <a:prstGeom prst="rect">
            <a:avLst/>
          </a:prstGeom>
        </p:spPr>
      </p:pic>
      <p:sp>
        <p:nvSpPr>
          <p:cNvPr id="24" name="Google Shape;2062;p67">
            <a:extLst>
              <a:ext uri="{FF2B5EF4-FFF2-40B4-BE49-F238E27FC236}">
                <a16:creationId xmlns:a16="http://schemas.microsoft.com/office/drawing/2014/main" id="{D295B633-407D-7C7D-2149-2F39032BB5F1}"/>
              </a:ext>
            </a:extLst>
          </p:cNvPr>
          <p:cNvSpPr txBox="1">
            <a:spLocks/>
          </p:cNvSpPr>
          <p:nvPr/>
        </p:nvSpPr>
        <p:spPr>
          <a:xfrm>
            <a:off x="3297903" y="2574183"/>
            <a:ext cx="5378300" cy="9717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Rubik"/>
              <a:buNone/>
              <a:defRPr sz="1600" b="0" i="0" u="none" strike="noStrike" cap="none">
                <a:solidFill>
                  <a:srgbClr val="FFFFFF"/>
                </a:solidFill>
                <a:latin typeface="Rubik"/>
                <a:ea typeface="Rubik"/>
                <a:cs typeface="Rubik"/>
                <a:sym typeface="Rubik"/>
              </a:defRPr>
            </a:lvl1pPr>
            <a:lvl2pPr marL="914400" marR="0" lvl="1"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2pPr>
            <a:lvl3pPr marL="1371600" marR="0" lvl="2"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3pPr>
            <a:lvl4pPr marL="1828800" marR="0" lvl="3"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4pPr>
            <a:lvl5pPr marL="2286000" marR="0" lvl="4"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5pPr>
            <a:lvl6pPr marL="2743200" marR="0" lvl="5"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6pPr>
            <a:lvl7pPr marL="3200400" marR="0" lvl="6"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7pPr>
            <a:lvl8pPr marL="3657600" marR="0" lvl="7"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8pPr>
            <a:lvl9pPr marL="4114800" marR="0" lvl="8"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9pPr>
          </a:lstStyle>
          <a:p>
            <a:pPr marL="0" indent="0"/>
            <a:r>
              <a:rPr lang="pt-BR"/>
              <a:t>Repositório do projeto  disponível em:</a:t>
            </a:r>
            <a:r>
              <a:rPr lang="pt-BR">
                <a:solidFill>
                  <a:schemeClr val="bg1"/>
                </a:solidFill>
              </a:rPr>
              <a:t> github.com/</a:t>
            </a:r>
            <a:r>
              <a:rPr lang="pt-BR" err="1">
                <a:solidFill>
                  <a:schemeClr val="bg1"/>
                </a:solidFill>
              </a:rPr>
              <a:t>olucaslopes</a:t>
            </a:r>
            <a:r>
              <a:rPr lang="pt-BR">
                <a:solidFill>
                  <a:schemeClr val="bg1"/>
                </a:solidFill>
              </a:rPr>
              <a:t>/fifa22-players-analysis</a:t>
            </a:r>
          </a:p>
          <a:p>
            <a:pPr marL="0" indent="0"/>
            <a:endParaRPr lang="pt-BR">
              <a:solidFill>
                <a:schemeClr val="bg1"/>
              </a:solidFill>
            </a:endParaRPr>
          </a:p>
          <a:p>
            <a:pPr marL="0" indent="0" algn="r"/>
            <a:r>
              <a:rPr lang="pt-BR">
                <a:solidFill>
                  <a:schemeClr val="bg1"/>
                </a:solidFill>
              </a:rPr>
              <a:t>Ou leia o QR </a:t>
            </a:r>
            <a:r>
              <a:rPr lang="pt-BR" err="1">
                <a:solidFill>
                  <a:schemeClr val="bg1"/>
                </a:solidFill>
              </a:rPr>
              <a:t>Code</a:t>
            </a:r>
            <a:r>
              <a:rPr lang="pt-BR">
                <a:solidFill>
                  <a:schemeClr val="bg1"/>
                </a:solidFill>
              </a:rPr>
              <a:t> 👇</a:t>
            </a:r>
          </a:p>
        </p:txBody>
      </p:sp>
      <p:grpSp>
        <p:nvGrpSpPr>
          <p:cNvPr id="26" name="Google Shape;2065;p67">
            <a:extLst>
              <a:ext uri="{FF2B5EF4-FFF2-40B4-BE49-F238E27FC236}">
                <a16:creationId xmlns:a16="http://schemas.microsoft.com/office/drawing/2014/main" id="{B1CFE205-5394-8A00-1462-A100482A8955}"/>
              </a:ext>
            </a:extLst>
          </p:cNvPr>
          <p:cNvGrpSpPr/>
          <p:nvPr/>
        </p:nvGrpSpPr>
        <p:grpSpPr>
          <a:xfrm>
            <a:off x="559132" y="2450422"/>
            <a:ext cx="407391" cy="407391"/>
            <a:chOff x="812101" y="2571761"/>
            <a:chExt cx="417066" cy="417024"/>
          </a:xfrm>
        </p:grpSpPr>
        <p:sp>
          <p:nvSpPr>
            <p:cNvPr id="32" name="Google Shape;2066;p67">
              <a:extLst>
                <a:ext uri="{FF2B5EF4-FFF2-40B4-BE49-F238E27FC236}">
                  <a16:creationId xmlns:a16="http://schemas.microsoft.com/office/drawing/2014/main" id="{4F49973B-E08E-1DF7-9DD2-70670B1C092D}"/>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1"/>
            </a:solidFill>
            <a:ln>
              <a:noFill/>
            </a:ln>
          </p:spPr>
          <p:txBody>
            <a:bodyPr spcFirstLastPara="1" wrap="square" lIns="91425" tIns="91425" rIns="91425" bIns="91425" numCol="1" anchor="ctr" anchorCtr="0">
              <a:noAutofit/>
            </a:bodyPr>
            <a:lstStyle/>
            <a:p>
              <a:pPr marL="0" lvl="0" indent="0" algn="ctr" rtl="0">
                <a:spcBef>
                  <a:spcPts val="0"/>
                </a:spcBef>
                <a:spcAft>
                  <a:spcPts val="0"/>
                </a:spcAft>
                <a:buNone/>
              </a:pPr>
              <a:endParaRPr/>
            </a:p>
          </p:txBody>
        </p:sp>
        <p:sp>
          <p:nvSpPr>
            <p:cNvPr id="33" name="Google Shape;2067;p67">
              <a:extLst>
                <a:ext uri="{FF2B5EF4-FFF2-40B4-BE49-F238E27FC236}">
                  <a16:creationId xmlns:a16="http://schemas.microsoft.com/office/drawing/2014/main" id="{9EC323BC-DF79-3678-5228-CD426716E568}"/>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1"/>
            </a:solidFill>
            <a:ln>
              <a:noFill/>
            </a:ln>
          </p:spPr>
          <p:txBody>
            <a:bodyPr spcFirstLastPara="1" wrap="square" lIns="91425" tIns="91425" rIns="91425" bIns="91425" numCol="1" anchor="ctr" anchorCtr="0">
              <a:noAutofit/>
            </a:bodyPr>
            <a:lstStyle/>
            <a:p>
              <a:pPr marL="0" lvl="0" indent="0" algn="ctr" rtl="0">
                <a:spcBef>
                  <a:spcPts val="0"/>
                </a:spcBef>
                <a:spcAft>
                  <a:spcPts val="0"/>
                </a:spcAft>
                <a:buNone/>
              </a:pPr>
              <a:endParaRPr/>
            </a:p>
          </p:txBody>
        </p:sp>
        <p:sp>
          <p:nvSpPr>
            <p:cNvPr id="34" name="Google Shape;2068;p67">
              <a:extLst>
                <a:ext uri="{FF2B5EF4-FFF2-40B4-BE49-F238E27FC236}">
                  <a16:creationId xmlns:a16="http://schemas.microsoft.com/office/drawing/2014/main" id="{671474A6-5E48-6DED-D7F2-4FDDED054218}"/>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1"/>
            </a:solidFill>
            <a:ln>
              <a:noFill/>
            </a:ln>
          </p:spPr>
          <p:txBody>
            <a:bodyPr spcFirstLastPara="1" wrap="square" lIns="91425" tIns="91425" rIns="91425" bIns="91425" numCol="1" anchor="ctr" anchorCtr="0">
              <a:noAutofit/>
            </a:bodyPr>
            <a:lstStyle/>
            <a:p>
              <a:pPr marL="0" lvl="0" indent="0" algn="ctr" rtl="0">
                <a:spcBef>
                  <a:spcPts val="0"/>
                </a:spcBef>
                <a:spcAft>
                  <a:spcPts val="0"/>
                </a:spcAft>
                <a:buNone/>
              </a:pPr>
              <a:endParaRPr/>
            </a:p>
          </p:txBody>
        </p:sp>
        <p:sp>
          <p:nvSpPr>
            <p:cNvPr id="35" name="Google Shape;2069;p67">
              <a:extLst>
                <a:ext uri="{FF2B5EF4-FFF2-40B4-BE49-F238E27FC236}">
                  <a16:creationId xmlns:a16="http://schemas.microsoft.com/office/drawing/2014/main" id="{0F2246F5-2BDF-AE16-1994-F04B8019B274}"/>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a:noFill/>
            </a:ln>
          </p:spPr>
          <p:txBody>
            <a:bodyPr spcFirstLastPara="1" wrap="square" lIns="91425" tIns="91425" rIns="91425" bIns="91425" numCol="1" anchor="ctr" anchorCtr="0">
              <a:noAutofit/>
            </a:bodyPr>
            <a:lstStyle/>
            <a:p>
              <a:pPr marL="0" lvl="0" indent="0" algn="ctr" rtl="0">
                <a:spcBef>
                  <a:spcPts val="0"/>
                </a:spcBef>
                <a:spcAft>
                  <a:spcPts val="0"/>
                </a:spcAft>
                <a:buNone/>
              </a:pPr>
              <a:endParaRPr/>
            </a:p>
          </p:txBody>
        </p:sp>
      </p:grpSp>
      <p:sp>
        <p:nvSpPr>
          <p:cNvPr id="36" name="Google Shape;2062;p67">
            <a:extLst>
              <a:ext uri="{FF2B5EF4-FFF2-40B4-BE49-F238E27FC236}">
                <a16:creationId xmlns:a16="http://schemas.microsoft.com/office/drawing/2014/main" id="{2F24FF8E-1225-EC6D-1756-1DBAEB3D0B3E}"/>
              </a:ext>
            </a:extLst>
          </p:cNvPr>
          <p:cNvSpPr txBox="1">
            <a:spLocks/>
          </p:cNvSpPr>
          <p:nvPr/>
        </p:nvSpPr>
        <p:spPr>
          <a:xfrm>
            <a:off x="975423" y="2314880"/>
            <a:ext cx="2234105" cy="6854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Rubik"/>
              <a:buNone/>
              <a:defRPr sz="1600" b="0" i="0" u="none" strike="noStrike" cap="none">
                <a:solidFill>
                  <a:srgbClr val="FFFFFF"/>
                </a:solidFill>
                <a:latin typeface="Rubik"/>
                <a:ea typeface="Rubik"/>
                <a:cs typeface="Rubik"/>
                <a:sym typeface="Rubik"/>
              </a:defRPr>
            </a:lvl1pPr>
            <a:lvl2pPr marL="914400" marR="0" lvl="1"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2pPr>
            <a:lvl3pPr marL="1371600" marR="0" lvl="2"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3pPr>
            <a:lvl4pPr marL="1828800" marR="0" lvl="3"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4pPr>
            <a:lvl5pPr marL="2286000" marR="0" lvl="4"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5pPr>
            <a:lvl6pPr marL="2743200" marR="0" lvl="5"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6pPr>
            <a:lvl7pPr marL="3200400" marR="0" lvl="6"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7pPr>
            <a:lvl8pPr marL="3657600" marR="0" lvl="7"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8pPr>
            <a:lvl9pPr marL="4114800" marR="0" lvl="8"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9pPr>
          </a:lstStyle>
          <a:p>
            <a:pPr marL="0" indent="0"/>
            <a:r>
              <a:rPr lang="pt-BR" sz="1100">
                <a:solidFill>
                  <a:schemeClr val="bg1"/>
                </a:solidFill>
              </a:rPr>
              <a:t>@isaachiguchi</a:t>
            </a:r>
          </a:p>
          <a:p>
            <a:pPr marL="0" indent="0"/>
            <a:r>
              <a:rPr lang="pt-BR" sz="1100">
                <a:solidFill>
                  <a:schemeClr val="bg1"/>
                </a:solidFill>
              </a:rPr>
              <a:t>@lopslucas_</a:t>
            </a:r>
          </a:p>
          <a:p>
            <a:pPr marL="0" indent="0"/>
            <a:r>
              <a:rPr lang="pt-BR" sz="1100">
                <a:solidFill>
                  <a:schemeClr val="bg1"/>
                </a:solidFill>
              </a:rPr>
              <a:t>@gutessitore</a:t>
            </a:r>
          </a:p>
          <a:p>
            <a:pPr marL="0" indent="0"/>
            <a:r>
              <a:rPr lang="pt-BR" sz="1100">
                <a:solidFill>
                  <a:schemeClr val="bg1"/>
                </a:solidFill>
              </a:rPr>
              <a:t>@joaotavesaraujo</a:t>
            </a:r>
          </a:p>
        </p:txBody>
      </p:sp>
      <p:sp>
        <p:nvSpPr>
          <p:cNvPr id="37" name="Google Shape;2062;p67">
            <a:extLst>
              <a:ext uri="{FF2B5EF4-FFF2-40B4-BE49-F238E27FC236}">
                <a16:creationId xmlns:a16="http://schemas.microsoft.com/office/drawing/2014/main" id="{2C0D2C96-0B1F-F709-FE2D-DC74E73B539E}"/>
              </a:ext>
            </a:extLst>
          </p:cNvPr>
          <p:cNvSpPr txBox="1">
            <a:spLocks/>
          </p:cNvSpPr>
          <p:nvPr/>
        </p:nvSpPr>
        <p:spPr>
          <a:xfrm>
            <a:off x="975423" y="3128229"/>
            <a:ext cx="5073005" cy="6854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Rubik"/>
              <a:buNone/>
              <a:defRPr sz="1600" b="0" i="0" u="none" strike="noStrike" cap="none">
                <a:solidFill>
                  <a:srgbClr val="FFFFFF"/>
                </a:solidFill>
                <a:latin typeface="Rubik"/>
                <a:ea typeface="Rubik"/>
                <a:cs typeface="Rubik"/>
                <a:sym typeface="Rubik"/>
              </a:defRPr>
            </a:lvl1pPr>
            <a:lvl2pPr marL="914400" marR="0" lvl="1"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2pPr>
            <a:lvl3pPr marL="1371600" marR="0" lvl="2"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3pPr>
            <a:lvl4pPr marL="1828800" marR="0" lvl="3"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4pPr>
            <a:lvl5pPr marL="2286000" marR="0" lvl="4"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5pPr>
            <a:lvl6pPr marL="2743200" marR="0" lvl="5"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6pPr>
            <a:lvl7pPr marL="3200400" marR="0" lvl="6"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7pPr>
            <a:lvl8pPr marL="3657600" marR="0" lvl="7"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8pPr>
            <a:lvl9pPr marL="4114800" marR="0" lvl="8" indent="-330200" algn="ctr" rtl="0">
              <a:lnSpc>
                <a:spcPct val="100000"/>
              </a:lnSpc>
              <a:spcBef>
                <a:spcPts val="0"/>
              </a:spcBef>
              <a:spcAft>
                <a:spcPts val="0"/>
              </a:spcAft>
              <a:buClr>
                <a:schemeClr val="dk1"/>
              </a:buClr>
              <a:buSzPts val="2800"/>
              <a:buFont typeface="Rubik"/>
              <a:buNone/>
              <a:defRPr sz="2800" b="0" i="0" u="none" strike="noStrike" cap="none">
                <a:solidFill>
                  <a:schemeClr val="dk1"/>
                </a:solidFill>
                <a:latin typeface="Rubik"/>
                <a:ea typeface="Rubik"/>
                <a:cs typeface="Rubik"/>
                <a:sym typeface="Rubik"/>
              </a:defRPr>
            </a:lvl9pPr>
          </a:lstStyle>
          <a:p>
            <a:pPr marL="0" indent="0"/>
            <a:r>
              <a:rPr lang="pt-BR" sz="1100">
                <a:solidFill>
                  <a:schemeClr val="bg1"/>
                </a:solidFill>
                <a:hlinkClick r:id="rId6">
                  <a:extLst>
                    <a:ext uri="{A12FA001-AC4F-418D-AE19-62706E023703}">
                      <ahyp:hlinkClr xmlns:ahyp="http://schemas.microsoft.com/office/drawing/2018/hyperlinkcolor" val="tx"/>
                    </a:ext>
                  </a:extLst>
                </a:hlinkClick>
              </a:rPr>
              <a:t>in/</a:t>
            </a:r>
            <a:r>
              <a:rPr lang="pt-BR" sz="1100" err="1">
                <a:solidFill>
                  <a:schemeClr val="bg1"/>
                </a:solidFill>
                <a:hlinkClick r:id="rId6">
                  <a:extLst>
                    <a:ext uri="{A12FA001-AC4F-418D-AE19-62706E023703}">
                      <ahyp:hlinkClr xmlns:ahyp="http://schemas.microsoft.com/office/drawing/2018/hyperlinkcolor" val="tx"/>
                    </a:ext>
                  </a:extLst>
                </a:hlinkClick>
              </a:rPr>
              <a:t>isaachiguchi</a:t>
            </a:r>
            <a:endParaRPr lang="pt-BR" sz="1100">
              <a:solidFill>
                <a:schemeClr val="bg1"/>
              </a:solidFill>
            </a:endParaRPr>
          </a:p>
          <a:p>
            <a:pPr marL="0" indent="0"/>
            <a:r>
              <a:rPr lang="pt-BR" sz="1100">
                <a:solidFill>
                  <a:schemeClr val="bg1"/>
                </a:solidFill>
                <a:hlinkClick r:id="rId7">
                  <a:extLst>
                    <a:ext uri="{A12FA001-AC4F-418D-AE19-62706E023703}">
                      <ahyp:hlinkClr xmlns:ahyp="http://schemas.microsoft.com/office/drawing/2018/hyperlinkcolor" val="tx"/>
                    </a:ext>
                  </a:extLst>
                </a:hlinkClick>
              </a:rPr>
              <a:t>in/o-</a:t>
            </a:r>
            <a:r>
              <a:rPr lang="pt-BR" sz="1100" err="1">
                <a:solidFill>
                  <a:schemeClr val="bg1"/>
                </a:solidFill>
                <a:hlinkClick r:id="rId7">
                  <a:extLst>
                    <a:ext uri="{A12FA001-AC4F-418D-AE19-62706E023703}">
                      <ahyp:hlinkClr xmlns:ahyp="http://schemas.microsoft.com/office/drawing/2018/hyperlinkcolor" val="tx"/>
                    </a:ext>
                  </a:extLst>
                </a:hlinkClick>
              </a:rPr>
              <a:t>lucas</a:t>
            </a:r>
            <a:r>
              <a:rPr lang="pt-BR" sz="1100">
                <a:solidFill>
                  <a:schemeClr val="bg1"/>
                </a:solidFill>
                <a:hlinkClick r:id="rId7">
                  <a:extLst>
                    <a:ext uri="{A12FA001-AC4F-418D-AE19-62706E023703}">
                      <ahyp:hlinkClr xmlns:ahyp="http://schemas.microsoft.com/office/drawing/2018/hyperlinkcolor" val="tx"/>
                    </a:ext>
                  </a:extLst>
                </a:hlinkClick>
              </a:rPr>
              <a:t>-Lopes</a:t>
            </a:r>
            <a:endParaRPr lang="pt-BR" sz="1100">
              <a:solidFill>
                <a:schemeClr val="bg1"/>
              </a:solidFill>
            </a:endParaRPr>
          </a:p>
          <a:p>
            <a:pPr marL="0" indent="0"/>
            <a:r>
              <a:rPr lang="pt-BR" sz="1100">
                <a:solidFill>
                  <a:schemeClr val="bg1"/>
                </a:solidFill>
                <a:hlinkClick r:id="rId8">
                  <a:extLst>
                    <a:ext uri="{A12FA001-AC4F-418D-AE19-62706E023703}">
                      <ahyp:hlinkClr xmlns:ahyp="http://schemas.microsoft.com/office/drawing/2018/hyperlinkcolor" val="tx"/>
                    </a:ext>
                  </a:extLst>
                </a:hlinkClick>
              </a:rPr>
              <a:t>in/</a:t>
            </a:r>
            <a:r>
              <a:rPr lang="pt-BR" sz="1100" err="1">
                <a:solidFill>
                  <a:schemeClr val="bg1"/>
                </a:solidFill>
                <a:hlinkClick r:id="rId8">
                  <a:extLst>
                    <a:ext uri="{A12FA001-AC4F-418D-AE19-62706E023703}">
                      <ahyp:hlinkClr xmlns:ahyp="http://schemas.microsoft.com/office/drawing/2018/hyperlinkcolor" val="tx"/>
                    </a:ext>
                  </a:extLst>
                </a:hlinkClick>
              </a:rPr>
              <a:t>gustavo-tessitore</a:t>
            </a:r>
            <a:endParaRPr lang="pt-BR" sz="1100">
              <a:solidFill>
                <a:schemeClr val="bg1"/>
              </a:solidFill>
            </a:endParaRPr>
          </a:p>
          <a:p>
            <a:pPr marL="0" indent="0"/>
            <a:r>
              <a:rPr lang="pt-BR" sz="1100">
                <a:solidFill>
                  <a:schemeClr val="bg1"/>
                </a:solidFill>
                <a:hlinkClick r:id="rId9">
                  <a:extLst>
                    <a:ext uri="{A12FA001-AC4F-418D-AE19-62706E023703}">
                      <ahyp:hlinkClr xmlns:ahyp="http://schemas.microsoft.com/office/drawing/2018/hyperlinkcolor" val="tx"/>
                    </a:ext>
                  </a:extLst>
                </a:hlinkClick>
              </a:rPr>
              <a:t>in/joão-pedro-taves-araujo-b683b220b</a:t>
            </a:r>
            <a:endParaRPr lang="pt-BR" sz="1100">
              <a:solidFill>
                <a:schemeClr val="bg1"/>
              </a:solidFill>
            </a:endParaRPr>
          </a:p>
        </p:txBody>
      </p:sp>
      <p:pic>
        <p:nvPicPr>
          <p:cNvPr id="2" name="e961eb97-c2a5-4999-b841-9d849eeea074">
            <a:hlinkClick r:id="" action="ppaction://media"/>
            <a:extLst>
              <a:ext uri="{FF2B5EF4-FFF2-40B4-BE49-F238E27FC236}">
                <a16:creationId xmlns:a16="http://schemas.microsoft.com/office/drawing/2014/main" id="{79F08577-1CC9-F32D-3290-56506DB694DC}"/>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308850" y="377436"/>
            <a:ext cx="3041400" cy="1710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pic>
        <p:nvPicPr>
          <p:cNvPr id="1030" name="Picture 6">
            <a:extLst>
              <a:ext uri="{FF2B5EF4-FFF2-40B4-BE49-F238E27FC236}">
                <a16:creationId xmlns:a16="http://schemas.microsoft.com/office/drawing/2014/main" id="{49FC86B7-411E-8F7B-6130-98A01E321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299" y="1324130"/>
            <a:ext cx="4383117" cy="2710172"/>
          </a:xfrm>
          <a:prstGeom prst="rect">
            <a:avLst/>
          </a:prstGeom>
          <a:noFill/>
          <a:extLst>
            <a:ext uri="{909E8E84-426E-40DD-AFC4-6F175D3DCCD1}">
              <a14:hiddenFill xmlns:a14="http://schemas.microsoft.com/office/drawing/2010/main">
                <a:solidFill>
                  <a:srgbClr val="FFFFFF"/>
                </a:solidFill>
              </a14:hiddenFill>
            </a:ext>
          </a:extLst>
        </p:spPr>
      </p:pic>
      <p:sp>
        <p:nvSpPr>
          <p:cNvPr id="2013" name="Google Shape;2013;p65"/>
          <p:cNvSpPr/>
          <p:nvPr/>
        </p:nvSpPr>
        <p:spPr>
          <a:xfrm>
            <a:off x="5219288" y="1866725"/>
            <a:ext cx="222600" cy="44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 mercado de games e e-sports</a:t>
            </a:r>
            <a:endParaRPr/>
          </a:p>
        </p:txBody>
      </p:sp>
      <p:sp>
        <p:nvSpPr>
          <p:cNvPr id="2016" name="Google Shape;2016;p65"/>
          <p:cNvSpPr txBox="1">
            <a:spLocks noGrp="1"/>
          </p:cNvSpPr>
          <p:nvPr>
            <p:ph type="subTitle" idx="4294967295"/>
          </p:nvPr>
        </p:nvSpPr>
        <p:spPr>
          <a:xfrm>
            <a:off x="5405288" y="1866725"/>
            <a:ext cx="2847900" cy="414000"/>
          </a:xfrm>
          <a:prstGeom prst="rect">
            <a:avLst/>
          </a:prstGeom>
          <a:solidFill>
            <a:srgbClr val="212121"/>
          </a:solidFill>
          <a:effectLst>
            <a:outerShdw dist="38100" dir="3120000" algn="bl" rotWithShape="0">
              <a:schemeClr val="accent2">
                <a:alpha val="9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US" sz="2600">
                <a:solidFill>
                  <a:srgbClr val="FFFFFF"/>
                </a:solidFill>
                <a:latin typeface="Squada One"/>
                <a:ea typeface="Squada One"/>
                <a:cs typeface="Squada One"/>
                <a:sym typeface="Squada One"/>
              </a:rPr>
              <a:t>US$ 950 </a:t>
            </a:r>
            <a:r>
              <a:rPr lang="en-US" sz="2600" err="1">
                <a:solidFill>
                  <a:srgbClr val="FFFFFF"/>
                </a:solidFill>
                <a:latin typeface="Squada One"/>
                <a:ea typeface="Squada One"/>
                <a:cs typeface="Squada One"/>
                <a:sym typeface="Squada One"/>
              </a:rPr>
              <a:t>milh</a:t>
            </a:r>
            <a:r>
              <a:rPr lang="pt-BR" sz="2600" err="1">
                <a:solidFill>
                  <a:srgbClr val="FFFFFF"/>
                </a:solidFill>
                <a:latin typeface="Squada One"/>
                <a:ea typeface="Squada One"/>
                <a:cs typeface="Squada One"/>
                <a:sym typeface="Squada One"/>
              </a:rPr>
              <a:t>ões</a:t>
            </a:r>
            <a:endParaRPr sz="2600">
              <a:solidFill>
                <a:srgbClr val="FFFFFF"/>
              </a:solidFill>
              <a:latin typeface="Squada One"/>
              <a:ea typeface="Squada One"/>
              <a:cs typeface="Squada One"/>
              <a:sym typeface="Squada One"/>
            </a:endParaRPr>
          </a:p>
        </p:txBody>
      </p:sp>
      <p:sp>
        <p:nvSpPr>
          <p:cNvPr id="2017" name="Google Shape;2017;p65"/>
          <p:cNvSpPr txBox="1">
            <a:spLocks noGrp="1"/>
          </p:cNvSpPr>
          <p:nvPr>
            <p:ph type="body" idx="4294967295"/>
          </p:nvPr>
        </p:nvSpPr>
        <p:spPr>
          <a:xfrm>
            <a:off x="5405288" y="2353925"/>
            <a:ext cx="2847900" cy="6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142850"/>
              </a:buClr>
              <a:buSzPts val="1100"/>
              <a:buFont typeface="Arial"/>
              <a:buNone/>
            </a:pPr>
            <a:r>
              <a:rPr lang="pt-BR">
                <a:solidFill>
                  <a:schemeClr val="accent1"/>
                </a:solidFill>
              </a:rPr>
              <a:t>Faturado em 2019 pelo mercado de </a:t>
            </a:r>
            <a:r>
              <a:rPr lang="pt-BR" err="1">
                <a:solidFill>
                  <a:schemeClr val="accent1"/>
                </a:solidFill>
              </a:rPr>
              <a:t>e-sports</a:t>
            </a:r>
            <a:r>
              <a:rPr lang="pt-BR">
                <a:solidFill>
                  <a:schemeClr val="accent1"/>
                </a:solidFill>
              </a:rPr>
              <a:t>.</a:t>
            </a:r>
            <a:endParaRPr>
              <a:solidFill>
                <a:schemeClr val="accent1"/>
              </a:solidFill>
            </a:endParaRPr>
          </a:p>
        </p:txBody>
      </p:sp>
      <p:sp>
        <p:nvSpPr>
          <p:cNvPr id="2018" name="Google Shape;2018;p65"/>
          <p:cNvSpPr txBox="1">
            <a:spLocks noGrp="1"/>
          </p:cNvSpPr>
          <p:nvPr>
            <p:ph type="subTitle" idx="4294967295"/>
          </p:nvPr>
        </p:nvSpPr>
        <p:spPr>
          <a:xfrm>
            <a:off x="5405288" y="3429425"/>
            <a:ext cx="2847900" cy="414000"/>
          </a:xfrm>
          <a:prstGeom prst="rect">
            <a:avLst/>
          </a:prstGeom>
          <a:solidFill>
            <a:srgbClr val="212121"/>
          </a:solidFill>
          <a:effectLst>
            <a:outerShdw dist="38100" dir="3120000" algn="bl" rotWithShape="0">
              <a:schemeClr val="accent1">
                <a:alpha val="9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pt-BR" sz="2600">
                <a:solidFill>
                  <a:srgbClr val="FFFFFF"/>
                </a:solidFill>
                <a:latin typeface="Squada One"/>
                <a:ea typeface="Squada One"/>
                <a:cs typeface="Squada One"/>
                <a:sym typeface="Squada One"/>
              </a:rPr>
              <a:t>US$ 200 Bilhões</a:t>
            </a:r>
            <a:endParaRPr sz="2600">
              <a:solidFill>
                <a:srgbClr val="FFFFFF"/>
              </a:solidFill>
              <a:latin typeface="Squada One"/>
              <a:ea typeface="Squada One"/>
              <a:cs typeface="Squada One"/>
              <a:sym typeface="Squada One"/>
            </a:endParaRPr>
          </a:p>
        </p:txBody>
      </p:sp>
      <p:sp>
        <p:nvSpPr>
          <p:cNvPr id="2019" name="Google Shape;2019;p65"/>
          <p:cNvSpPr txBox="1">
            <a:spLocks noGrp="1"/>
          </p:cNvSpPr>
          <p:nvPr>
            <p:ph type="body" idx="4294967295"/>
          </p:nvPr>
        </p:nvSpPr>
        <p:spPr>
          <a:xfrm>
            <a:off x="5405288" y="3916625"/>
            <a:ext cx="2847900" cy="6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142850"/>
              </a:buClr>
              <a:buSzPts val="1100"/>
              <a:buFont typeface="Arial"/>
              <a:buNone/>
            </a:pPr>
            <a:r>
              <a:rPr lang="pt-BR">
                <a:solidFill>
                  <a:schemeClr val="accent1"/>
                </a:solidFill>
              </a:rPr>
              <a:t>Projeção para 2023 (indústria toda).</a:t>
            </a:r>
            <a:endParaRPr>
              <a:solidFill>
                <a:schemeClr val="accent1"/>
              </a:solidFill>
            </a:endParaRPr>
          </a:p>
        </p:txBody>
      </p:sp>
      <p:sp>
        <p:nvSpPr>
          <p:cNvPr id="2020" name="Google Shape;2020;p65"/>
          <p:cNvSpPr/>
          <p:nvPr/>
        </p:nvSpPr>
        <p:spPr>
          <a:xfrm>
            <a:off x="8100638" y="1396325"/>
            <a:ext cx="677100" cy="6774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pt-BR" sz="1300">
                <a:solidFill>
                  <a:schemeClr val="accent1"/>
                </a:solidFill>
                <a:latin typeface="Squada One"/>
                <a:ea typeface="Squada One"/>
                <a:cs typeface="Squada One"/>
                <a:sym typeface="Squada One"/>
              </a:rPr>
              <a:t>+15%</a:t>
            </a:r>
          </a:p>
          <a:p>
            <a:pPr marL="0" lvl="0" indent="0" algn="ctr" rtl="0">
              <a:spcBef>
                <a:spcPts val="0"/>
              </a:spcBef>
              <a:spcAft>
                <a:spcPts val="0"/>
              </a:spcAft>
              <a:buNone/>
            </a:pPr>
            <a:r>
              <a:rPr lang="pt-BR" sz="1300">
                <a:solidFill>
                  <a:schemeClr val="accent1"/>
                </a:solidFill>
                <a:latin typeface="Squada One"/>
                <a:ea typeface="Squada One"/>
                <a:cs typeface="Squada One"/>
                <a:sym typeface="Squada One"/>
              </a:rPr>
              <a:t>Vs 2018</a:t>
            </a:r>
          </a:p>
        </p:txBody>
      </p:sp>
      <p:sp>
        <p:nvSpPr>
          <p:cNvPr id="2021" name="Google Shape;2021;p65"/>
          <p:cNvSpPr txBox="1"/>
          <p:nvPr/>
        </p:nvSpPr>
        <p:spPr>
          <a:xfrm>
            <a:off x="753717" y="3509882"/>
            <a:ext cx="4118313" cy="1146376"/>
          </a:xfrm>
          <a:prstGeom prst="rect">
            <a:avLst/>
          </a:prstGeom>
          <a:noFill/>
          <a:ln>
            <a:noFill/>
          </a:ln>
        </p:spPr>
        <p:txBody>
          <a:bodyPr spcFirstLastPara="1" wrap="square" lIns="91425" tIns="91425" rIns="91425" bIns="91425" anchor="t" anchorCtr="0">
            <a:noAutofit/>
          </a:bodyPr>
          <a:lstStyle/>
          <a:p>
            <a:pPr algn="ctr"/>
            <a:r>
              <a:rPr lang="pt-BR" sz="1200">
                <a:solidFill>
                  <a:schemeClr val="accent6"/>
                </a:solidFill>
                <a:latin typeface="Roboto" panose="02000000000000000000" pitchFamily="2" charset="0"/>
                <a:ea typeface="Roboto" panose="02000000000000000000" pitchFamily="2" charset="0"/>
              </a:rPr>
              <a:t>A indústria de games se tornou atualmente a maior área do entretenimento em crescimento e faturamento. Superando as indústrias da música e do cinema. Um grande mercado desse meio é o de </a:t>
            </a:r>
            <a:r>
              <a:rPr lang="pt-BR" sz="1200" err="1">
                <a:solidFill>
                  <a:schemeClr val="accent6"/>
                </a:solidFill>
                <a:latin typeface="Roboto" panose="02000000000000000000" pitchFamily="2" charset="0"/>
                <a:ea typeface="Roboto" panose="02000000000000000000" pitchFamily="2" charset="0"/>
              </a:rPr>
              <a:t>e-sports</a:t>
            </a:r>
            <a:r>
              <a:rPr lang="pt-BR" sz="1200">
                <a:solidFill>
                  <a:schemeClr val="accent6"/>
                </a:solidFill>
                <a:latin typeface="Roboto" panose="02000000000000000000" pitchFamily="2" charset="0"/>
                <a:ea typeface="Roboto" panose="02000000000000000000" pitchFamily="2" charset="0"/>
              </a:rPr>
              <a:t>. </a:t>
            </a:r>
          </a:p>
          <a:p>
            <a:pPr marL="0" lvl="0" indent="0" algn="ctr" rtl="0">
              <a:spcBef>
                <a:spcPts val="0"/>
              </a:spcBef>
              <a:spcAft>
                <a:spcPts val="0"/>
              </a:spcAft>
              <a:buNone/>
            </a:pPr>
            <a:endParaRPr lang="pt-BR" sz="1200">
              <a:solidFill>
                <a:schemeClr val="dk1"/>
              </a:solidFill>
              <a:latin typeface="Rubik"/>
              <a:ea typeface="Rubik"/>
              <a:cs typeface="Rubik"/>
              <a:sym typeface="Rubik"/>
            </a:endParaRPr>
          </a:p>
        </p:txBody>
      </p:sp>
      <p:sp>
        <p:nvSpPr>
          <p:cNvPr id="2023" name="Google Shape;2023;p65"/>
          <p:cNvSpPr/>
          <p:nvPr/>
        </p:nvSpPr>
        <p:spPr>
          <a:xfrm>
            <a:off x="8094919" y="2928964"/>
            <a:ext cx="677100" cy="677400"/>
          </a:xfrm>
          <a:prstGeom prst="ellipse">
            <a:avLst/>
          </a:prstGeom>
          <a:solidFill>
            <a:schemeClr val="dk1"/>
          </a:solidFill>
          <a:ln>
            <a:noFill/>
          </a:ln>
        </p:spPr>
        <p:txBody>
          <a:bodyPr spcFirstLastPara="1" wrap="square" lIns="0" tIns="0" rIns="0" bIns="0" anchor="ctr" anchorCtr="0">
            <a:noAutofit/>
          </a:bodyPr>
          <a:lstStyle/>
          <a:p>
            <a:pPr marL="0" lvl="0" indent="0" algn="ctr" rtl="0">
              <a:spcBef>
                <a:spcPts val="0"/>
              </a:spcBef>
              <a:spcAft>
                <a:spcPts val="0"/>
              </a:spcAft>
              <a:buNone/>
            </a:pPr>
            <a:r>
              <a:rPr lang="pt-BR" sz="1300">
                <a:solidFill>
                  <a:schemeClr val="accent1"/>
                </a:solidFill>
                <a:latin typeface="Squada One"/>
                <a:ea typeface="Squada One"/>
                <a:cs typeface="Squada One"/>
                <a:sym typeface="Squada One"/>
              </a:rPr>
              <a:t>+15%</a:t>
            </a:r>
          </a:p>
          <a:p>
            <a:pPr marL="0" lvl="0" indent="0" algn="ctr" rtl="0">
              <a:spcBef>
                <a:spcPts val="0"/>
              </a:spcBef>
              <a:spcAft>
                <a:spcPts val="0"/>
              </a:spcAft>
              <a:buNone/>
            </a:pPr>
            <a:r>
              <a:rPr lang="pt-BR" sz="1300">
                <a:solidFill>
                  <a:schemeClr val="accent1"/>
                </a:solidFill>
                <a:latin typeface="Squada One"/>
                <a:ea typeface="Squada One"/>
                <a:cs typeface="Squada One"/>
                <a:sym typeface="Squada One"/>
              </a:rPr>
              <a:t>Vs 2021</a:t>
            </a:r>
          </a:p>
        </p:txBody>
      </p:sp>
      <p:sp>
        <p:nvSpPr>
          <p:cNvPr id="2024" name="Google Shape;2024;p65"/>
          <p:cNvSpPr/>
          <p:nvPr/>
        </p:nvSpPr>
        <p:spPr>
          <a:xfrm>
            <a:off x="5219300" y="3428375"/>
            <a:ext cx="222600" cy="444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aixaDeTexto 2">
            <a:extLst>
              <a:ext uri="{FF2B5EF4-FFF2-40B4-BE49-F238E27FC236}">
                <a16:creationId xmlns:a16="http://schemas.microsoft.com/office/drawing/2014/main" id="{D78D3ADF-F04F-B4A2-38D1-49CB660BA22D}"/>
              </a:ext>
            </a:extLst>
          </p:cNvPr>
          <p:cNvSpPr txBox="1"/>
          <p:nvPr/>
        </p:nvSpPr>
        <p:spPr>
          <a:xfrm>
            <a:off x="-43249" y="4979873"/>
            <a:ext cx="5223124" cy="153888"/>
          </a:xfrm>
          <a:prstGeom prst="rect">
            <a:avLst/>
          </a:prstGeom>
          <a:noFill/>
        </p:spPr>
        <p:txBody>
          <a:bodyPr wrap="square">
            <a:spAutoFit/>
          </a:bodyPr>
          <a:lstStyle/>
          <a:p>
            <a:r>
              <a:rPr lang="pt-BR" sz="400">
                <a:solidFill>
                  <a:schemeClr val="accent6"/>
                </a:solidFill>
                <a:hlinkClick r:id="rId4"/>
              </a:rPr>
              <a:t>https://www.pwc.com.br/</a:t>
            </a:r>
            <a:r>
              <a:rPr lang="pt-BR" sz="400" err="1">
                <a:solidFill>
                  <a:schemeClr val="accent6"/>
                </a:solidFill>
                <a:hlinkClick r:id="rId4"/>
              </a:rPr>
              <a:t>pt</a:t>
            </a:r>
            <a:r>
              <a:rPr lang="pt-BR" sz="400">
                <a:solidFill>
                  <a:schemeClr val="accent6"/>
                </a:solidFill>
                <a:hlinkClick r:id="rId4"/>
              </a:rPr>
              <a:t>/sala-de-imprensa/noticias/pwc-mercado-global-midia-entretenimento-movimentar-17.html#:~:</a:t>
            </a:r>
            <a:r>
              <a:rPr lang="pt-BR" sz="400" err="1">
                <a:solidFill>
                  <a:schemeClr val="accent6"/>
                </a:solidFill>
                <a:hlinkClick r:id="rId4"/>
              </a:rPr>
              <a:t>text</a:t>
            </a:r>
            <a:r>
              <a:rPr lang="pt-BR" sz="400">
                <a:solidFill>
                  <a:schemeClr val="accent6"/>
                </a:solidFill>
                <a:hlinkClick r:id="rId4"/>
              </a:rPr>
              <a:t>=No%20Brasil%2C%20setor%20dever%C3%A1%20gerar,2017%2D2021%2C%20da%20PwC.</a:t>
            </a:r>
            <a:endParaRPr lang="pt-BR" sz="400">
              <a:solidFill>
                <a:schemeClr val="accent6"/>
              </a:solidFill>
            </a:endParaRPr>
          </a:p>
        </p:txBody>
      </p:sp>
      <p:sp>
        <p:nvSpPr>
          <p:cNvPr id="4" name="CaixaDeTexto 3">
            <a:extLst>
              <a:ext uri="{FF2B5EF4-FFF2-40B4-BE49-F238E27FC236}">
                <a16:creationId xmlns:a16="http://schemas.microsoft.com/office/drawing/2014/main" id="{8AC894F8-CD8D-0174-1B8F-19D2CCCC3F08}"/>
              </a:ext>
            </a:extLst>
          </p:cNvPr>
          <p:cNvSpPr txBox="1"/>
          <p:nvPr/>
        </p:nvSpPr>
        <p:spPr>
          <a:xfrm>
            <a:off x="-44449" y="4902200"/>
            <a:ext cx="3016250" cy="1538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
              <a:t>https://forbes.com.br/forbes-tech/2022/01/com-2022-decisivo-mercado-de-games-ultrapassara-us-200-bi-ate-2023/</a:t>
            </a:r>
          </a:p>
        </p:txBody>
      </p:sp>
      <p:sp>
        <p:nvSpPr>
          <p:cNvPr id="21" name="CaixaDeTexto 20">
            <a:extLst>
              <a:ext uri="{FF2B5EF4-FFF2-40B4-BE49-F238E27FC236}">
                <a16:creationId xmlns:a16="http://schemas.microsoft.com/office/drawing/2014/main" id="{9C4084E8-19C6-B6DF-228D-0F38FC0A8C47}"/>
              </a:ext>
            </a:extLst>
          </p:cNvPr>
          <p:cNvSpPr txBox="1"/>
          <p:nvPr/>
        </p:nvSpPr>
        <p:spPr>
          <a:xfrm>
            <a:off x="-44449" y="4820801"/>
            <a:ext cx="6566337" cy="153888"/>
          </a:xfrm>
          <a:prstGeom prst="rect">
            <a:avLst/>
          </a:prstGeom>
          <a:noFill/>
        </p:spPr>
        <p:txBody>
          <a:bodyPr wrap="square" lIns="91440" tIns="45720" rIns="91440" bIns="45720" anchor="t">
            <a:spAutoFit/>
          </a:bodyPr>
          <a:lstStyle/>
          <a:p>
            <a:r>
              <a:rPr lang="pt-BR" sz="400">
                <a:ea typeface="Roboto"/>
              </a:rPr>
              <a:t>https://www.rollingstone.com/culture-council/articles/see-esports-headed-2022-1274259/</a:t>
            </a:r>
            <a:endParaRPr lang="pt-BR" sz="400">
              <a:solidFill>
                <a:schemeClr val="accent6"/>
              </a:solidFill>
            </a:endParaRPr>
          </a:p>
        </p:txBody>
      </p:sp>
      <p:sp>
        <p:nvSpPr>
          <p:cNvPr id="23" name="CaixaDeTexto 22">
            <a:extLst>
              <a:ext uri="{FF2B5EF4-FFF2-40B4-BE49-F238E27FC236}">
                <a16:creationId xmlns:a16="http://schemas.microsoft.com/office/drawing/2014/main" id="{EACB485C-4415-D767-1F82-22818C455431}"/>
              </a:ext>
            </a:extLst>
          </p:cNvPr>
          <p:cNvSpPr txBox="1"/>
          <p:nvPr/>
        </p:nvSpPr>
        <p:spPr>
          <a:xfrm>
            <a:off x="1149307" y="1216387"/>
            <a:ext cx="4594070" cy="307777"/>
          </a:xfrm>
          <a:prstGeom prst="rect">
            <a:avLst/>
          </a:prstGeom>
          <a:noFill/>
        </p:spPr>
        <p:txBody>
          <a:bodyPr wrap="square">
            <a:spAutoFit/>
          </a:bodyPr>
          <a:lstStyle/>
          <a:p>
            <a:r>
              <a:rPr lang="pt-BR" b="1" i="0">
                <a:solidFill>
                  <a:srgbClr val="2D2D2D"/>
                </a:solidFill>
                <a:effectLst/>
                <a:latin typeface="PwC Helvetica Neue"/>
              </a:rPr>
              <a:t>Mercado brasileiro (em milhões de dólares)</a:t>
            </a:r>
            <a:endParaRPr lang="pt-BR"/>
          </a:p>
        </p:txBody>
      </p:sp>
      <p:sp>
        <p:nvSpPr>
          <p:cNvPr id="17" name="Slide Number Placeholder 4">
            <a:extLst>
              <a:ext uri="{FF2B5EF4-FFF2-40B4-BE49-F238E27FC236}">
                <a16:creationId xmlns:a16="http://schemas.microsoft.com/office/drawing/2014/main" id="{E13A9934-F2C2-C6A2-09EA-D3584E2442A9}"/>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4</a:t>
            </a:fld>
            <a:endParaRPr lang="en">
              <a:latin typeface="Rubik" panose="020B0604020202020204" charset="-79"/>
              <a:cs typeface="Rubik" panose="020B0604020202020204" charset="-79"/>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12121"/>
        </a:solidFill>
        <a:effectLst/>
      </p:bgPr>
    </p:bg>
    <p:spTree>
      <p:nvGrpSpPr>
        <p:cNvPr id="1" name="Shape 364"/>
        <p:cNvGrpSpPr/>
        <p:nvPr/>
      </p:nvGrpSpPr>
      <p:grpSpPr>
        <a:xfrm>
          <a:off x="0" y="0"/>
          <a:ext cx="0" cy="0"/>
          <a:chOff x="0" y="0"/>
          <a:chExt cx="0" cy="0"/>
        </a:xfrm>
      </p:grpSpPr>
      <p:sp>
        <p:nvSpPr>
          <p:cNvPr id="365" name="Google Shape;365;p37"/>
          <p:cNvSpPr txBox="1">
            <a:spLocks noGrp="1"/>
          </p:cNvSpPr>
          <p:nvPr>
            <p:ph type="title"/>
          </p:nvPr>
        </p:nvSpPr>
        <p:spPr>
          <a:xfrm>
            <a:off x="146102" y="103590"/>
            <a:ext cx="3025006" cy="16659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4800">
                <a:solidFill>
                  <a:srgbClr val="FFFFFF"/>
                </a:solidFill>
              </a:rPr>
              <a:t>Problema de negócio</a:t>
            </a:r>
            <a:endParaRPr sz="4800">
              <a:solidFill>
                <a:srgbClr val="FFFFFF"/>
              </a:solidFill>
            </a:endParaRPr>
          </a:p>
        </p:txBody>
      </p:sp>
      <p:sp>
        <p:nvSpPr>
          <p:cNvPr id="366" name="Google Shape;366;p37"/>
          <p:cNvSpPr txBox="1">
            <a:spLocks noGrp="1"/>
          </p:cNvSpPr>
          <p:nvPr>
            <p:ph type="subTitle" idx="1"/>
          </p:nvPr>
        </p:nvSpPr>
        <p:spPr>
          <a:xfrm>
            <a:off x="146102" y="1761065"/>
            <a:ext cx="4904722" cy="2820459"/>
          </a:xfrm>
          <a:prstGeom prst="rect">
            <a:avLst/>
          </a:prstGeom>
        </p:spPr>
        <p:txBody>
          <a:bodyPr spcFirstLastPara="1" wrap="square" lIns="91425" tIns="91425" rIns="91425" bIns="91425" anchor="ctr" anchorCtr="0">
            <a:noAutofit/>
          </a:bodyPr>
          <a:lstStyle/>
          <a:p>
            <a:pPr marL="0" indent="0" algn="just">
              <a:buClr>
                <a:schemeClr val="dk1"/>
              </a:buClr>
              <a:buSzPts val="1100"/>
            </a:pPr>
            <a:r>
              <a:rPr lang="pt-BR" sz="1400">
                <a:effectLst/>
              </a:rPr>
              <a:t>👾 Alto nível de desempenho</a:t>
            </a:r>
          </a:p>
          <a:p>
            <a:pPr marL="0" indent="0" algn="just">
              <a:buClr>
                <a:schemeClr val="dk1"/>
              </a:buClr>
              <a:buSzPts val="1100"/>
            </a:pPr>
            <a:r>
              <a:rPr lang="pt-BR" sz="800">
                <a:effectLst/>
              </a:rPr>
              <a:t>I</a:t>
            </a:r>
          </a:p>
          <a:p>
            <a:pPr marL="0" indent="0" algn="just">
              <a:buClr>
                <a:schemeClr val="dk1"/>
              </a:buClr>
              <a:buSzPts val="1100"/>
            </a:pPr>
            <a:r>
              <a:rPr lang="pt-BR" sz="1400">
                <a:effectLst/>
              </a:rPr>
              <a:t>   </a:t>
            </a:r>
            <a:r>
              <a:rPr lang="pt-BR" sz="800">
                <a:effectLst/>
              </a:rPr>
              <a:t>I</a:t>
            </a:r>
          </a:p>
          <a:p>
            <a:pPr marL="0" indent="0" algn="just">
              <a:buClr>
                <a:schemeClr val="dk1"/>
              </a:buClr>
              <a:buSzPts val="1100"/>
            </a:pPr>
            <a:r>
              <a:rPr lang="pt-BR" sz="1400"/>
              <a:t>       Desenvolver um produto</a:t>
            </a:r>
          </a:p>
          <a:p>
            <a:pPr marL="0" indent="0" algn="just">
              <a:buClr>
                <a:schemeClr val="dk1"/>
              </a:buClr>
              <a:buSzPts val="1100"/>
            </a:pPr>
            <a:endParaRPr lang="pt-BR" sz="1400"/>
          </a:p>
          <a:p>
            <a:pPr marL="0" indent="0" algn="just">
              <a:buClr>
                <a:schemeClr val="dk1"/>
              </a:buClr>
              <a:buSzPts val="1100"/>
            </a:pPr>
            <a:r>
              <a:rPr lang="pt-BR" sz="1400">
                <a:effectLst/>
              </a:rPr>
              <a:t>🕹️ Conhecimento e técnicas de </a:t>
            </a:r>
            <a:r>
              <a:rPr lang="pt-BR" sz="1400" i="1" err="1">
                <a:effectLst/>
              </a:rPr>
              <a:t>Machine</a:t>
            </a:r>
            <a:r>
              <a:rPr lang="pt-BR" sz="1400" i="1">
                <a:effectLst/>
              </a:rPr>
              <a:t> Learning</a:t>
            </a:r>
          </a:p>
          <a:p>
            <a:pPr marL="0" indent="0" algn="just">
              <a:buClr>
                <a:schemeClr val="dk1"/>
              </a:buClr>
              <a:buSzPts val="1100"/>
            </a:pPr>
            <a:endParaRPr lang="pt-BR" sz="1400">
              <a:effectLst/>
            </a:endParaRPr>
          </a:p>
          <a:p>
            <a:pPr marL="0" indent="0" algn="just">
              <a:buClr>
                <a:schemeClr val="dk1"/>
              </a:buClr>
              <a:buSzPts val="1100"/>
            </a:pPr>
            <a:r>
              <a:rPr lang="pt-BR" sz="1400">
                <a:effectLst/>
              </a:rPr>
              <a:t>🎮 Elevando os jogadores ao ápice</a:t>
            </a:r>
          </a:p>
          <a:p>
            <a:pPr marL="0" indent="0" algn="just">
              <a:buClr>
                <a:schemeClr val="dk1"/>
              </a:buClr>
              <a:buSzPts val="1100"/>
            </a:pPr>
            <a:endParaRPr lang="pt-BR" sz="1400">
              <a:effectLst/>
            </a:endParaRPr>
          </a:p>
        </p:txBody>
      </p:sp>
      <p:pic>
        <p:nvPicPr>
          <p:cNvPr id="188" name="Picture 4">
            <a:extLst>
              <a:ext uri="{FF2B5EF4-FFF2-40B4-BE49-F238E27FC236}">
                <a16:creationId xmlns:a16="http://schemas.microsoft.com/office/drawing/2014/main" id="{90866CEC-384E-E21F-24FE-90C1D8EAC1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837" r="12128"/>
          <a:stretch/>
        </p:blipFill>
        <p:spPr bwMode="auto">
          <a:xfrm>
            <a:off x="5050824" y="-808"/>
            <a:ext cx="4093176" cy="51443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ownload Free png Galaga Png (101+ images in Collection) Page 3 - DLPNG.com">
            <a:extLst>
              <a:ext uri="{FF2B5EF4-FFF2-40B4-BE49-F238E27FC236}">
                <a16:creationId xmlns:a16="http://schemas.microsoft.com/office/drawing/2014/main" id="{AE7BCA26-3A54-6044-85BE-3876438DA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518" y="2782643"/>
            <a:ext cx="235258" cy="23525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059743B6-FD51-50DC-2D5C-62A4F8AF0C4E}"/>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solidFill>
                  <a:schemeClr val="bg1"/>
                </a:solidFill>
                <a:latin typeface="Rubik" panose="020B0604020202020204" charset="-79"/>
                <a:cs typeface="Rubik" panose="020B0604020202020204" charset="-79"/>
              </a:rPr>
              <a:pPr/>
              <a:t>5</a:t>
            </a:fld>
            <a:endParaRPr lang="en">
              <a:solidFill>
                <a:schemeClr val="bg1"/>
              </a:solidFill>
              <a:latin typeface="Rubik" panose="020B0604020202020204" charset="-79"/>
              <a:cs typeface="Rubik" panose="020B0604020202020204" charset="-79"/>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a:solidFill>
                  <a:schemeClr val="bg1"/>
                </a:solidFill>
              </a:rPr>
              <a:t>O</a:t>
            </a:r>
            <a:r>
              <a:rPr lang="en">
                <a:solidFill>
                  <a:schemeClr val="bg1"/>
                </a:solidFill>
              </a:rPr>
              <a:t> NOSSO </a:t>
            </a:r>
            <a:r>
              <a:rPr lang="en">
                <a:solidFill>
                  <a:schemeClr val="accent1"/>
                </a:solidFill>
              </a:rPr>
              <a:t>DATASET</a:t>
            </a:r>
            <a:endParaRPr>
              <a:solidFill>
                <a:schemeClr val="accent1"/>
              </a:solidFill>
            </a:endParaRPr>
          </a:p>
        </p:txBody>
      </p:sp>
      <p:graphicFrame>
        <p:nvGraphicFramePr>
          <p:cNvPr id="7" name="Table 6">
            <a:extLst>
              <a:ext uri="{FF2B5EF4-FFF2-40B4-BE49-F238E27FC236}">
                <a16:creationId xmlns:a16="http://schemas.microsoft.com/office/drawing/2014/main" id="{9E74D1E9-7173-5B65-1C46-755F999A48CD}"/>
              </a:ext>
            </a:extLst>
          </p:cNvPr>
          <p:cNvGraphicFramePr>
            <a:graphicFrameLocks noGrp="1"/>
          </p:cNvGraphicFramePr>
          <p:nvPr>
            <p:extLst>
              <p:ext uri="{D42A27DB-BD31-4B8C-83A1-F6EECF244321}">
                <p14:modId xmlns:p14="http://schemas.microsoft.com/office/powerpoint/2010/main" val="2992041676"/>
              </p:ext>
            </p:extLst>
          </p:nvPr>
        </p:nvGraphicFramePr>
        <p:xfrm>
          <a:off x="452337" y="1604453"/>
          <a:ext cx="7743501" cy="2754770"/>
        </p:xfrm>
        <a:graphic>
          <a:graphicData uri="http://schemas.openxmlformats.org/drawingml/2006/table">
            <a:tbl>
              <a:tblPr firstRow="1" firstCol="1">
                <a:tableStyleId>{7E9639D4-E3E2-4D34-9284-5A2195B3D0D7}</a:tableStyleId>
              </a:tblPr>
              <a:tblGrid>
                <a:gridCol w="615341">
                  <a:extLst>
                    <a:ext uri="{9D8B030D-6E8A-4147-A177-3AD203B41FA5}">
                      <a16:colId xmlns:a16="http://schemas.microsoft.com/office/drawing/2014/main" val="2181171538"/>
                    </a:ext>
                  </a:extLst>
                </a:gridCol>
                <a:gridCol w="704403">
                  <a:extLst>
                    <a:ext uri="{9D8B030D-6E8A-4147-A177-3AD203B41FA5}">
                      <a16:colId xmlns:a16="http://schemas.microsoft.com/office/drawing/2014/main" val="2007959099"/>
                    </a:ext>
                  </a:extLst>
                </a:gridCol>
                <a:gridCol w="704403">
                  <a:extLst>
                    <a:ext uri="{9D8B030D-6E8A-4147-A177-3AD203B41FA5}">
                      <a16:colId xmlns:a16="http://schemas.microsoft.com/office/drawing/2014/main" val="1270392789"/>
                    </a:ext>
                  </a:extLst>
                </a:gridCol>
                <a:gridCol w="896022">
                  <a:extLst>
                    <a:ext uri="{9D8B030D-6E8A-4147-A177-3AD203B41FA5}">
                      <a16:colId xmlns:a16="http://schemas.microsoft.com/office/drawing/2014/main" val="2715797077"/>
                    </a:ext>
                  </a:extLst>
                </a:gridCol>
                <a:gridCol w="896022">
                  <a:extLst>
                    <a:ext uri="{9D8B030D-6E8A-4147-A177-3AD203B41FA5}">
                      <a16:colId xmlns:a16="http://schemas.microsoft.com/office/drawing/2014/main" val="3812384235"/>
                    </a:ext>
                  </a:extLst>
                </a:gridCol>
                <a:gridCol w="582954">
                  <a:extLst>
                    <a:ext uri="{9D8B030D-6E8A-4147-A177-3AD203B41FA5}">
                      <a16:colId xmlns:a16="http://schemas.microsoft.com/office/drawing/2014/main" val="3860062416"/>
                    </a:ext>
                  </a:extLst>
                </a:gridCol>
                <a:gridCol w="615341">
                  <a:extLst>
                    <a:ext uri="{9D8B030D-6E8A-4147-A177-3AD203B41FA5}">
                      <a16:colId xmlns:a16="http://schemas.microsoft.com/office/drawing/2014/main" val="136745960"/>
                    </a:ext>
                  </a:extLst>
                </a:gridCol>
                <a:gridCol w="615341">
                  <a:extLst>
                    <a:ext uri="{9D8B030D-6E8A-4147-A177-3AD203B41FA5}">
                      <a16:colId xmlns:a16="http://schemas.microsoft.com/office/drawing/2014/main" val="1957135879"/>
                    </a:ext>
                  </a:extLst>
                </a:gridCol>
                <a:gridCol w="615341">
                  <a:extLst>
                    <a:ext uri="{9D8B030D-6E8A-4147-A177-3AD203B41FA5}">
                      <a16:colId xmlns:a16="http://schemas.microsoft.com/office/drawing/2014/main" val="3441295045"/>
                    </a:ext>
                  </a:extLst>
                </a:gridCol>
                <a:gridCol w="559129">
                  <a:extLst>
                    <a:ext uri="{9D8B030D-6E8A-4147-A177-3AD203B41FA5}">
                      <a16:colId xmlns:a16="http://schemas.microsoft.com/office/drawing/2014/main" val="2979992387"/>
                    </a:ext>
                  </a:extLst>
                </a:gridCol>
                <a:gridCol w="939204">
                  <a:extLst>
                    <a:ext uri="{9D8B030D-6E8A-4147-A177-3AD203B41FA5}">
                      <a16:colId xmlns:a16="http://schemas.microsoft.com/office/drawing/2014/main" val="142231723"/>
                    </a:ext>
                  </a:extLst>
                </a:gridCol>
              </a:tblGrid>
              <a:tr h="162045">
                <a:tc>
                  <a:txBody>
                    <a:bodyPr/>
                    <a:lstStyle/>
                    <a:p>
                      <a:pPr algn="ctr" fontAlgn="ctr"/>
                      <a:r>
                        <a:rPr lang="pt-BR" sz="800" u="none" strike="noStrike">
                          <a:effectLst/>
                        </a:rPr>
                        <a:t>sofifa_id</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player_url</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short_name</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long_name</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player_positions</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overall</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potential</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value_eur</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wage_eur</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dob</a:t>
                      </a:r>
                      <a:endParaRPr lang="pt-BR" sz="800" b="1"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nationality_name</a:t>
                      </a:r>
                      <a:endParaRPr lang="pt-BR" sz="800" b="1" i="0" u="none" strike="noStrike">
                        <a:solidFill>
                          <a:srgbClr val="000000"/>
                        </a:solidFill>
                        <a:effectLst/>
                        <a:latin typeface="Segoe UI" panose="020B0502040204020203" pitchFamily="34" charset="0"/>
                      </a:endParaRPr>
                    </a:p>
                  </a:txBody>
                  <a:tcPr marL="8102" marR="8102" marT="8102" marB="0" anchor="ctr"/>
                </a:tc>
                <a:extLst>
                  <a:ext uri="{0D108BD9-81ED-4DB2-BD59-A6C34878D82A}">
                    <a16:rowId xmlns:a16="http://schemas.microsoft.com/office/drawing/2014/main" val="3532862657"/>
                  </a:ext>
                </a:extLst>
              </a:tr>
              <a:tr h="518545">
                <a:tc>
                  <a:txBody>
                    <a:bodyPr/>
                    <a:lstStyle/>
                    <a:p>
                      <a:pPr algn="ctr" fontAlgn="ctr"/>
                      <a:r>
                        <a:rPr lang="pt-BR" sz="800" u="none" strike="noStrike">
                          <a:effectLst/>
                        </a:rPr>
                        <a:t>262593</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https://sofifa.com/player/262593/moritz-seiffe...</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M. Seiffert</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Moritz Seiffert</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LW</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58</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66</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450000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600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11/4/2000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Germany</a:t>
                      </a:r>
                      <a:endParaRPr lang="pt-BR" sz="800" b="0" i="0" u="none" strike="noStrike">
                        <a:solidFill>
                          <a:srgbClr val="000000"/>
                        </a:solidFill>
                        <a:effectLst/>
                        <a:latin typeface="Segoe UI" panose="020B0502040204020203" pitchFamily="34" charset="0"/>
                      </a:endParaRPr>
                    </a:p>
                  </a:txBody>
                  <a:tcPr marL="8102" marR="8102" marT="8102" marB="0" anchor="ctr"/>
                </a:tc>
                <a:extLst>
                  <a:ext uri="{0D108BD9-81ED-4DB2-BD59-A6C34878D82A}">
                    <a16:rowId xmlns:a16="http://schemas.microsoft.com/office/drawing/2014/main" val="1349128235"/>
                  </a:ext>
                </a:extLst>
              </a:tr>
              <a:tr h="518545">
                <a:tc>
                  <a:txBody>
                    <a:bodyPr/>
                    <a:lstStyle/>
                    <a:p>
                      <a:pPr algn="ctr" fontAlgn="ctr"/>
                      <a:r>
                        <a:rPr lang="pt-BR" sz="800" u="none" strike="noStrike">
                          <a:effectLst/>
                        </a:rPr>
                        <a:t>262614</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https://sofifa.com/player/262614/till-muschkow...</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T. Muschkowski</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Till Muschkowski</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RW</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55</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65</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275000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550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5/6/2001</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Germany</a:t>
                      </a:r>
                      <a:endParaRPr lang="pt-BR" sz="800" b="0" i="0" u="none" strike="noStrike">
                        <a:solidFill>
                          <a:srgbClr val="000000"/>
                        </a:solidFill>
                        <a:effectLst/>
                        <a:latin typeface="Segoe UI" panose="020B0502040204020203" pitchFamily="34" charset="0"/>
                      </a:endParaRPr>
                    </a:p>
                  </a:txBody>
                  <a:tcPr marL="8102" marR="8102" marT="8102" marB="0" anchor="ctr"/>
                </a:tc>
                <a:extLst>
                  <a:ext uri="{0D108BD9-81ED-4DB2-BD59-A6C34878D82A}">
                    <a16:rowId xmlns:a16="http://schemas.microsoft.com/office/drawing/2014/main" val="2463530334"/>
                  </a:ext>
                </a:extLst>
              </a:tr>
              <a:tr h="518545">
                <a:tc>
                  <a:txBody>
                    <a:bodyPr/>
                    <a:lstStyle/>
                    <a:p>
                      <a:pPr algn="ctr" fontAlgn="ctr"/>
                      <a:r>
                        <a:rPr lang="pt-BR" sz="800" u="none" strike="noStrike">
                          <a:effectLst/>
                        </a:rPr>
                        <a:t>262755</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https://sofifa.com/player/262755/shalva-ogbaid...</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S. Ogbaidze</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Shalva Ogbaidze</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ST</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55</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65</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275000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8/1/2002</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Georgia</a:t>
                      </a:r>
                      <a:endParaRPr lang="pt-BR" sz="800" b="0" i="0" u="none" strike="noStrike">
                        <a:solidFill>
                          <a:srgbClr val="000000"/>
                        </a:solidFill>
                        <a:effectLst/>
                        <a:latin typeface="Segoe UI" panose="020B0502040204020203" pitchFamily="34" charset="0"/>
                      </a:endParaRPr>
                    </a:p>
                  </a:txBody>
                  <a:tcPr marL="8102" marR="8102" marT="8102" marB="0" anchor="ctr"/>
                </a:tc>
                <a:extLst>
                  <a:ext uri="{0D108BD9-81ED-4DB2-BD59-A6C34878D82A}">
                    <a16:rowId xmlns:a16="http://schemas.microsoft.com/office/drawing/2014/main" val="2786303809"/>
                  </a:ext>
                </a:extLst>
              </a:tr>
              <a:tr h="518545">
                <a:tc>
                  <a:txBody>
                    <a:bodyPr/>
                    <a:lstStyle/>
                    <a:p>
                      <a:pPr algn="ctr" fontAlgn="ctr"/>
                      <a:r>
                        <a:rPr lang="pt-BR" sz="800" u="none" strike="noStrike">
                          <a:effectLst/>
                        </a:rPr>
                        <a:t>262756</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https://sofifa.com/player/262756/matteo-gumane...</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M. Gumaneh</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Matteo Gumaneh</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ST</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55</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67</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300000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9/5/2002</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Germany</a:t>
                      </a:r>
                      <a:endParaRPr lang="pt-BR" sz="800" b="0" i="0" u="none" strike="noStrike">
                        <a:solidFill>
                          <a:srgbClr val="000000"/>
                        </a:solidFill>
                        <a:effectLst/>
                        <a:latin typeface="Segoe UI" panose="020B0502040204020203" pitchFamily="34" charset="0"/>
                      </a:endParaRPr>
                    </a:p>
                  </a:txBody>
                  <a:tcPr marL="8102" marR="8102" marT="8102" marB="0" anchor="ctr"/>
                </a:tc>
                <a:extLst>
                  <a:ext uri="{0D108BD9-81ED-4DB2-BD59-A6C34878D82A}">
                    <a16:rowId xmlns:a16="http://schemas.microsoft.com/office/drawing/2014/main" val="1228294181"/>
                  </a:ext>
                </a:extLst>
              </a:tr>
              <a:tr h="518545">
                <a:tc>
                  <a:txBody>
                    <a:bodyPr/>
                    <a:lstStyle/>
                    <a:p>
                      <a:pPr algn="ctr" fontAlgn="ctr"/>
                      <a:r>
                        <a:rPr lang="pt-BR" sz="800" u="none" strike="noStrike">
                          <a:effectLst/>
                        </a:rPr>
                        <a:t>263236</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https://sofifa.com/player/263236/yazid-heimur/...</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Y. Heimur</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Yazid Heimur</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CM</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55</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66</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275000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500</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11/18/2002</a:t>
                      </a:r>
                      <a:endParaRPr lang="pt-BR" sz="800" b="0" i="0" u="none" strike="noStrike">
                        <a:solidFill>
                          <a:srgbClr val="000000"/>
                        </a:solidFill>
                        <a:effectLst/>
                        <a:latin typeface="Segoe UI" panose="020B0502040204020203" pitchFamily="34" charset="0"/>
                      </a:endParaRPr>
                    </a:p>
                  </a:txBody>
                  <a:tcPr marL="8102" marR="8102" marT="8102" marB="0" anchor="ctr"/>
                </a:tc>
                <a:tc>
                  <a:txBody>
                    <a:bodyPr/>
                    <a:lstStyle/>
                    <a:p>
                      <a:pPr algn="ctr" fontAlgn="ctr"/>
                      <a:r>
                        <a:rPr lang="pt-BR" sz="800" u="none" strike="noStrike">
                          <a:effectLst/>
                        </a:rPr>
                        <a:t>Germany</a:t>
                      </a:r>
                      <a:endParaRPr lang="pt-BR" sz="800" b="0" i="0" u="none" strike="noStrike">
                        <a:solidFill>
                          <a:srgbClr val="000000"/>
                        </a:solidFill>
                        <a:effectLst/>
                        <a:latin typeface="Segoe UI" panose="020B0502040204020203" pitchFamily="34" charset="0"/>
                      </a:endParaRPr>
                    </a:p>
                  </a:txBody>
                  <a:tcPr marL="8102" marR="8102" marT="8102" marB="0" anchor="ctr"/>
                </a:tc>
                <a:extLst>
                  <a:ext uri="{0D108BD9-81ED-4DB2-BD59-A6C34878D82A}">
                    <a16:rowId xmlns:a16="http://schemas.microsoft.com/office/drawing/2014/main" val="3979698379"/>
                  </a:ext>
                </a:extLst>
              </a:tr>
            </a:tbl>
          </a:graphicData>
        </a:graphic>
      </p:graphicFrame>
      <p:sp>
        <p:nvSpPr>
          <p:cNvPr id="5" name="CaixaDeTexto 4">
            <a:extLst>
              <a:ext uri="{FF2B5EF4-FFF2-40B4-BE49-F238E27FC236}">
                <a16:creationId xmlns:a16="http://schemas.microsoft.com/office/drawing/2014/main" id="{CC98DAD6-ADB4-D945-5199-E84C38D85425}"/>
              </a:ext>
            </a:extLst>
          </p:cNvPr>
          <p:cNvSpPr txBox="1"/>
          <p:nvPr/>
        </p:nvSpPr>
        <p:spPr>
          <a:xfrm>
            <a:off x="428823" y="4359223"/>
            <a:ext cx="6337738" cy="153888"/>
          </a:xfrm>
          <a:prstGeom prst="rect">
            <a:avLst/>
          </a:prstGeom>
          <a:noFill/>
        </p:spPr>
        <p:txBody>
          <a:bodyPr wrap="square">
            <a:spAutoFit/>
          </a:bodyPr>
          <a:lstStyle/>
          <a:p>
            <a:r>
              <a:rPr lang="pt-BR" sz="400"/>
              <a:t>https://www.kaggle.com/datasets/stefanoleone992/fifa-22-complete-player-dataset</a:t>
            </a:r>
          </a:p>
        </p:txBody>
      </p:sp>
      <p:sp>
        <p:nvSpPr>
          <p:cNvPr id="6" name="Slide Number Placeholder 4">
            <a:extLst>
              <a:ext uri="{FF2B5EF4-FFF2-40B4-BE49-F238E27FC236}">
                <a16:creationId xmlns:a16="http://schemas.microsoft.com/office/drawing/2014/main" id="{0A9AD1C2-44DF-F00F-9748-2E153E88474B}"/>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6</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579740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48151B-85FC-2C44-E86F-AD7ACD49FC7C}"/>
              </a:ext>
            </a:extLst>
          </p:cNvPr>
          <p:cNvSpPr>
            <a:spLocks noGrp="1"/>
          </p:cNvSpPr>
          <p:nvPr>
            <p:ph type="title"/>
          </p:nvPr>
        </p:nvSpPr>
        <p:spPr/>
        <p:txBody>
          <a:bodyPr/>
          <a:lstStyle/>
          <a:p>
            <a:r>
              <a:rPr lang="pt-BR"/>
              <a:t>Banco de dados: Conceitual</a:t>
            </a:r>
          </a:p>
        </p:txBody>
      </p:sp>
      <p:pic>
        <p:nvPicPr>
          <p:cNvPr id="2050" name="Picture 2">
            <a:extLst>
              <a:ext uri="{FF2B5EF4-FFF2-40B4-BE49-F238E27FC236}">
                <a16:creationId xmlns:a16="http://schemas.microsoft.com/office/drawing/2014/main" id="{87BE33F8-F83F-344B-A77C-7478BC91EF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43" t="52719" r="5835" b="5533"/>
          <a:stretch/>
        </p:blipFill>
        <p:spPr bwMode="auto">
          <a:xfrm>
            <a:off x="4186225" y="1251276"/>
            <a:ext cx="4578308" cy="33584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B3034497-DCA9-8D40-FE09-D4435C79B646}"/>
              </a:ext>
            </a:extLst>
          </p:cNvPr>
          <p:cNvSpPr txBox="1"/>
          <p:nvPr/>
        </p:nvSpPr>
        <p:spPr>
          <a:xfrm>
            <a:off x="546537" y="1524000"/>
            <a:ext cx="3639688" cy="1169551"/>
          </a:xfrm>
          <a:prstGeom prst="rect">
            <a:avLst/>
          </a:prstGeom>
          <a:noFill/>
        </p:spPr>
        <p:txBody>
          <a:bodyPr wrap="square" rtlCol="0">
            <a:spAutoFit/>
          </a:bodyPr>
          <a:lstStyle/>
          <a:p>
            <a:r>
              <a:rPr lang="en-US">
                <a:latin typeface="Rubik" panose="020B0604020202020204" charset="-79"/>
                <a:cs typeface="Rubik" panose="020B0604020202020204" charset="-79"/>
              </a:rPr>
              <a:t>No </a:t>
            </a:r>
            <a:r>
              <a:rPr lang="en-US" err="1">
                <a:latin typeface="Rubik" panose="020B0604020202020204" charset="-79"/>
                <a:cs typeface="Rubik" panose="020B0604020202020204" charset="-79"/>
              </a:rPr>
              <a:t>nosso</a:t>
            </a:r>
            <a:r>
              <a:rPr lang="en-US">
                <a:latin typeface="Rubik" panose="020B0604020202020204" charset="-79"/>
                <a:cs typeface="Rubik" panose="020B0604020202020204" charset="-79"/>
              </a:rPr>
              <a:t> conjunto de dados </a:t>
            </a:r>
            <a:r>
              <a:rPr lang="en-US" err="1">
                <a:latin typeface="Rubik" panose="020B0604020202020204" charset="-79"/>
                <a:cs typeface="Rubik" panose="020B0604020202020204" charset="-79"/>
              </a:rPr>
              <a:t>identificamos</a:t>
            </a:r>
            <a:r>
              <a:rPr lang="en-US">
                <a:latin typeface="Rubik" panose="020B0604020202020204" charset="-79"/>
                <a:cs typeface="Rubik" panose="020B0604020202020204" charset="-79"/>
              </a:rPr>
              <a:t> 3 </a:t>
            </a:r>
            <a:r>
              <a:rPr lang="en-US" err="1">
                <a:latin typeface="Rubik" panose="020B0604020202020204" charset="-79"/>
                <a:cs typeface="Rubik" panose="020B0604020202020204" charset="-79"/>
              </a:rPr>
              <a:t>entidades</a:t>
            </a:r>
            <a:r>
              <a:rPr lang="en-US">
                <a:latin typeface="Rubik" panose="020B0604020202020204" charset="-79"/>
                <a:cs typeface="Rubik" panose="020B0604020202020204" charset="-79"/>
              </a:rPr>
              <a:t>:</a:t>
            </a:r>
          </a:p>
          <a:p>
            <a:pPr lvl="1"/>
            <a:r>
              <a:rPr lang="en-US">
                <a:solidFill>
                  <a:schemeClr val="accent1"/>
                </a:solidFill>
                <a:latin typeface="Rubik" panose="020B0604020202020204" charset="-79"/>
                <a:cs typeface="Rubik" panose="020B0604020202020204" charset="-79"/>
              </a:rPr>
              <a:t>    </a:t>
            </a:r>
            <a:r>
              <a:rPr lang="en-US" err="1">
                <a:solidFill>
                  <a:schemeClr val="accent1"/>
                </a:solidFill>
                <a:latin typeface="Rubik" panose="020B0604020202020204" charset="-79"/>
                <a:cs typeface="Rubik" panose="020B0604020202020204" charset="-79"/>
              </a:rPr>
              <a:t>Jogadores</a:t>
            </a:r>
            <a:r>
              <a:rPr lang="en-US">
                <a:latin typeface="Rubik" panose="020B0604020202020204" charset="-79"/>
                <a:cs typeface="Rubik" panose="020B0604020202020204" charset="-79"/>
              </a:rPr>
              <a:t> </a:t>
            </a:r>
            <a:r>
              <a:rPr lang="en-US" sz="1000">
                <a:latin typeface="Rubik" panose="020B0604020202020204" charset="-79"/>
                <a:cs typeface="Rubik" panose="020B0604020202020204" charset="-79"/>
              </a:rPr>
              <a:t>(Players)</a:t>
            </a:r>
          </a:p>
          <a:p>
            <a:pPr lvl="1"/>
            <a:r>
              <a:rPr lang="en-US">
                <a:solidFill>
                  <a:schemeClr val="accent1"/>
                </a:solidFill>
                <a:latin typeface="Rubik" panose="020B0604020202020204" charset="-79"/>
                <a:cs typeface="Rubik" panose="020B0604020202020204" charset="-79"/>
              </a:rPr>
              <a:t>    Times</a:t>
            </a:r>
            <a:r>
              <a:rPr lang="en-US">
                <a:latin typeface="Rubik" panose="020B0604020202020204" charset="-79"/>
                <a:cs typeface="Rubik" panose="020B0604020202020204" charset="-79"/>
              </a:rPr>
              <a:t> </a:t>
            </a:r>
            <a:r>
              <a:rPr lang="en-US" sz="1000">
                <a:latin typeface="Rubik" panose="020B0604020202020204" charset="-79"/>
                <a:cs typeface="Rubik" panose="020B0604020202020204" charset="-79"/>
              </a:rPr>
              <a:t>(Club)</a:t>
            </a:r>
          </a:p>
          <a:p>
            <a:pPr lvl="1"/>
            <a:r>
              <a:rPr lang="pt-BR">
                <a:solidFill>
                  <a:schemeClr val="accent1"/>
                </a:solidFill>
                <a:latin typeface="Rubik" panose="020B0604020202020204" charset="-79"/>
                <a:cs typeface="Rubik" panose="020B0604020202020204" charset="-79"/>
              </a:rPr>
              <a:t>    Contrato</a:t>
            </a:r>
            <a:r>
              <a:rPr lang="pt-BR">
                <a:latin typeface="Rubik" panose="020B0604020202020204" charset="-79"/>
                <a:cs typeface="Rubik" panose="020B0604020202020204" charset="-79"/>
              </a:rPr>
              <a:t> </a:t>
            </a:r>
            <a:r>
              <a:rPr lang="pt-BR" sz="1000">
                <a:latin typeface="Rubik" panose="020B0604020202020204" charset="-79"/>
                <a:cs typeface="Rubik" panose="020B0604020202020204" charset="-79"/>
              </a:rPr>
              <a:t>(</a:t>
            </a:r>
            <a:r>
              <a:rPr lang="pt-BR" sz="1000" err="1">
                <a:latin typeface="Rubik" panose="020B0604020202020204" charset="-79"/>
                <a:cs typeface="Rubik" panose="020B0604020202020204" charset="-79"/>
              </a:rPr>
              <a:t>Contract</a:t>
            </a:r>
            <a:r>
              <a:rPr lang="pt-BR" sz="1000">
                <a:latin typeface="Rubik" panose="020B0604020202020204" charset="-79"/>
                <a:cs typeface="Rubik" panose="020B0604020202020204" charset="-79"/>
              </a:rPr>
              <a:t>)</a:t>
            </a:r>
          </a:p>
        </p:txBody>
      </p:sp>
      <p:sp>
        <p:nvSpPr>
          <p:cNvPr id="6" name="TextBox 3">
            <a:extLst>
              <a:ext uri="{FF2B5EF4-FFF2-40B4-BE49-F238E27FC236}">
                <a16:creationId xmlns:a16="http://schemas.microsoft.com/office/drawing/2014/main" id="{0A760689-9715-93F4-5E5F-59831D477670}"/>
              </a:ext>
            </a:extLst>
          </p:cNvPr>
          <p:cNvSpPr txBox="1"/>
          <p:nvPr/>
        </p:nvSpPr>
        <p:spPr>
          <a:xfrm>
            <a:off x="546537" y="2927102"/>
            <a:ext cx="3639688" cy="1631216"/>
          </a:xfrm>
          <a:prstGeom prst="rect">
            <a:avLst/>
          </a:prstGeom>
          <a:noFill/>
        </p:spPr>
        <p:txBody>
          <a:bodyPr wrap="square" rtlCol="0">
            <a:spAutoFit/>
          </a:bodyPr>
          <a:lstStyle/>
          <a:p>
            <a:r>
              <a:rPr lang="pt-BR" sz="1000">
                <a:latin typeface="Rubik" panose="020B0604020202020204" charset="-79"/>
                <a:cs typeface="Rubik" panose="020B0604020202020204" charset="-79"/>
              </a:rPr>
              <a:t>Podemos observar que: </a:t>
            </a:r>
          </a:p>
          <a:p>
            <a:endParaRPr lang="pt-BR" sz="1000">
              <a:latin typeface="Rubik" panose="020B0604020202020204" charset="-79"/>
              <a:cs typeface="Rubik" panose="020B0604020202020204" charset="-79"/>
            </a:endParaRPr>
          </a:p>
          <a:p>
            <a:r>
              <a:rPr lang="pt-BR" sz="1000">
                <a:latin typeface="Rubik" panose="020B0604020202020204" charset="-79"/>
                <a:cs typeface="Rubik" panose="020B0604020202020204" charset="-79"/>
              </a:rPr>
              <a:t>Um jogador pode não jogar em nenhum time ou jogar em um único time, e um time tem um ou mais jogadores </a:t>
            </a:r>
          </a:p>
          <a:p>
            <a:endParaRPr lang="pt-BR" sz="1000">
              <a:latin typeface="Rubik" panose="020B0604020202020204" charset="-79"/>
              <a:cs typeface="Rubik" panose="020B0604020202020204" charset="-79"/>
            </a:endParaRPr>
          </a:p>
          <a:p>
            <a:r>
              <a:rPr lang="pt-BR" sz="1000">
                <a:latin typeface="Rubik" panose="020B0604020202020204" charset="-79"/>
                <a:cs typeface="Rubik" panose="020B0604020202020204" charset="-79"/>
              </a:rPr>
              <a:t>Um jogador pode ou não ter um contrato, mas um contrato sempre tem um único jogador </a:t>
            </a:r>
          </a:p>
          <a:p>
            <a:endParaRPr lang="pt-BR" sz="1000">
              <a:latin typeface="Rubik" panose="020B0604020202020204" charset="-79"/>
              <a:cs typeface="Rubik" panose="020B0604020202020204" charset="-79"/>
            </a:endParaRPr>
          </a:p>
          <a:p>
            <a:r>
              <a:rPr lang="pt-BR" sz="1000">
                <a:latin typeface="Rubik" panose="020B0604020202020204" charset="-79"/>
                <a:cs typeface="Rubik" panose="020B0604020202020204" charset="-79"/>
              </a:rPr>
              <a:t>Um contrato sempre envolver um único time e um time pode ter vários contratos ou nenhum</a:t>
            </a:r>
          </a:p>
        </p:txBody>
      </p:sp>
      <p:sp>
        <p:nvSpPr>
          <p:cNvPr id="7" name="Slide Number Placeholder 4">
            <a:extLst>
              <a:ext uri="{FF2B5EF4-FFF2-40B4-BE49-F238E27FC236}">
                <a16:creationId xmlns:a16="http://schemas.microsoft.com/office/drawing/2014/main" id="{10B00E6D-2D17-4085-8BF6-560D0DE449D4}"/>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7</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194793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tângulo 21">
            <a:extLst>
              <a:ext uri="{FF2B5EF4-FFF2-40B4-BE49-F238E27FC236}">
                <a16:creationId xmlns:a16="http://schemas.microsoft.com/office/drawing/2014/main" id="{FB0F09EE-F3F1-E836-6B57-5C3C6294E584}"/>
              </a:ext>
            </a:extLst>
          </p:cNvPr>
          <p:cNvSpPr/>
          <p:nvPr/>
        </p:nvSpPr>
        <p:spPr>
          <a:xfrm>
            <a:off x="2726625" y="1251442"/>
            <a:ext cx="6417375" cy="389205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6CE5D2A9-237C-F11B-DC90-154C027211AA}"/>
              </a:ext>
            </a:extLst>
          </p:cNvPr>
          <p:cNvSpPr>
            <a:spLocks noGrp="1"/>
          </p:cNvSpPr>
          <p:nvPr>
            <p:ph type="title"/>
          </p:nvPr>
        </p:nvSpPr>
        <p:spPr/>
        <p:txBody>
          <a:bodyPr/>
          <a:lstStyle/>
          <a:p>
            <a:r>
              <a:rPr lang="pt-BR"/>
              <a:t>Banco de dados: Físico e Lógico</a:t>
            </a:r>
          </a:p>
        </p:txBody>
      </p:sp>
      <p:sp>
        <p:nvSpPr>
          <p:cNvPr id="17" name="Retângulo 16">
            <a:extLst>
              <a:ext uri="{FF2B5EF4-FFF2-40B4-BE49-F238E27FC236}">
                <a16:creationId xmlns:a16="http://schemas.microsoft.com/office/drawing/2014/main" id="{3B42861B-DB4A-1482-2478-15AE2B4E1C63}"/>
              </a:ext>
            </a:extLst>
          </p:cNvPr>
          <p:cNvSpPr/>
          <p:nvPr/>
        </p:nvSpPr>
        <p:spPr>
          <a:xfrm>
            <a:off x="0" y="1251782"/>
            <a:ext cx="796926" cy="3891718"/>
          </a:xfrm>
          <a:prstGeom prst="rect">
            <a:avLst/>
          </a:prstGeom>
          <a:solidFill>
            <a:srgbClr val="313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0B9FB0E3-D1AD-B5C3-F77C-73A428F2BA3D}"/>
              </a:ext>
            </a:extLst>
          </p:cNvPr>
          <p:cNvPicPr>
            <a:picLocks noChangeAspect="1"/>
          </p:cNvPicPr>
          <p:nvPr/>
        </p:nvPicPr>
        <p:blipFill>
          <a:blip r:embed="rId2"/>
          <a:stretch>
            <a:fillRect/>
          </a:stretch>
        </p:blipFill>
        <p:spPr>
          <a:xfrm>
            <a:off x="796926" y="1251442"/>
            <a:ext cx="1929699" cy="3892058"/>
          </a:xfrm>
          <a:prstGeom prst="rect">
            <a:avLst/>
          </a:prstGeom>
        </p:spPr>
      </p:pic>
      <p:pic>
        <p:nvPicPr>
          <p:cNvPr id="21" name="Imagem 20">
            <a:extLst>
              <a:ext uri="{FF2B5EF4-FFF2-40B4-BE49-F238E27FC236}">
                <a16:creationId xmlns:a16="http://schemas.microsoft.com/office/drawing/2014/main" id="{04CB84CB-9B22-8D33-CFB1-76F92B1EBE46}"/>
              </a:ext>
            </a:extLst>
          </p:cNvPr>
          <p:cNvPicPr>
            <a:picLocks noChangeAspect="1"/>
          </p:cNvPicPr>
          <p:nvPr/>
        </p:nvPicPr>
        <p:blipFill>
          <a:blip r:embed="rId3"/>
          <a:stretch>
            <a:fillRect/>
          </a:stretch>
        </p:blipFill>
        <p:spPr>
          <a:xfrm>
            <a:off x="4000500" y="1865269"/>
            <a:ext cx="3987800" cy="2643230"/>
          </a:xfrm>
          <a:prstGeom prst="rect">
            <a:avLst/>
          </a:prstGeom>
        </p:spPr>
      </p:pic>
      <p:sp>
        <p:nvSpPr>
          <p:cNvPr id="8" name="Slide Number Placeholder 4">
            <a:extLst>
              <a:ext uri="{FF2B5EF4-FFF2-40B4-BE49-F238E27FC236}">
                <a16:creationId xmlns:a16="http://schemas.microsoft.com/office/drawing/2014/main" id="{C4B9D513-70AE-EA37-643E-9BDF3A0DF126}"/>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8</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859720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85635-118C-EF47-9B3C-31ABA175D11C}"/>
              </a:ext>
            </a:extLst>
          </p:cNvPr>
          <p:cNvSpPr>
            <a:spLocks noGrp="1"/>
          </p:cNvSpPr>
          <p:nvPr>
            <p:ph type="title"/>
          </p:nvPr>
        </p:nvSpPr>
        <p:spPr/>
        <p:txBody>
          <a:bodyPr/>
          <a:lstStyle/>
          <a:p>
            <a:r>
              <a:rPr lang="pt-BR"/>
              <a:t>Banco de dados: </a:t>
            </a:r>
            <a:r>
              <a:rPr lang="pt-BR" err="1"/>
              <a:t>Populando</a:t>
            </a:r>
            <a:r>
              <a:rPr lang="pt-BR"/>
              <a:t> os dados</a:t>
            </a:r>
          </a:p>
        </p:txBody>
      </p:sp>
      <p:pic>
        <p:nvPicPr>
          <p:cNvPr id="5" name="Imagem 4">
            <a:extLst>
              <a:ext uri="{FF2B5EF4-FFF2-40B4-BE49-F238E27FC236}">
                <a16:creationId xmlns:a16="http://schemas.microsoft.com/office/drawing/2014/main" id="{FE99C00B-2AFA-9B0E-1895-857F42B17CF4}"/>
              </a:ext>
            </a:extLst>
          </p:cNvPr>
          <p:cNvPicPr>
            <a:picLocks noChangeAspect="1"/>
          </p:cNvPicPr>
          <p:nvPr/>
        </p:nvPicPr>
        <p:blipFill rotWithShape="1">
          <a:blip r:embed="rId2"/>
          <a:srcRect l="501" t="519" r="952"/>
          <a:stretch/>
        </p:blipFill>
        <p:spPr>
          <a:xfrm>
            <a:off x="2800350" y="1479550"/>
            <a:ext cx="6245225" cy="3021579"/>
          </a:xfrm>
          <a:prstGeom prst="rect">
            <a:avLst/>
          </a:prstGeom>
        </p:spPr>
      </p:pic>
      <p:sp>
        <p:nvSpPr>
          <p:cNvPr id="6" name="TextBox 3">
            <a:extLst>
              <a:ext uri="{FF2B5EF4-FFF2-40B4-BE49-F238E27FC236}">
                <a16:creationId xmlns:a16="http://schemas.microsoft.com/office/drawing/2014/main" id="{AC4B3C07-2E99-5710-C225-E62647BA02AD}"/>
              </a:ext>
            </a:extLst>
          </p:cNvPr>
          <p:cNvSpPr txBox="1"/>
          <p:nvPr/>
        </p:nvSpPr>
        <p:spPr>
          <a:xfrm>
            <a:off x="98425" y="1565027"/>
            <a:ext cx="2628900" cy="1169551"/>
          </a:xfrm>
          <a:prstGeom prst="rect">
            <a:avLst/>
          </a:prstGeom>
          <a:noFill/>
        </p:spPr>
        <p:txBody>
          <a:bodyPr wrap="square" rtlCol="0">
            <a:spAutoFit/>
          </a:bodyPr>
          <a:lstStyle/>
          <a:p>
            <a:r>
              <a:rPr lang="pt-BR" sz="1000">
                <a:latin typeface="Rubik" panose="020B0604020202020204" charset="-79"/>
                <a:cs typeface="Rubik" panose="020B0604020202020204" charset="-79"/>
              </a:rPr>
              <a:t>Escolhemos o Google </a:t>
            </a:r>
            <a:r>
              <a:rPr lang="pt-BR" sz="1000" err="1">
                <a:solidFill>
                  <a:schemeClr val="accent1"/>
                </a:solidFill>
                <a:latin typeface="Rubik" panose="020B0604020202020204" charset="-79"/>
                <a:cs typeface="Rubik" panose="020B0604020202020204" charset="-79"/>
              </a:rPr>
              <a:t>BigQuery</a:t>
            </a:r>
            <a:r>
              <a:rPr lang="pt-BR" sz="1000">
                <a:latin typeface="Rubik" panose="020B0604020202020204" charset="-79"/>
                <a:cs typeface="Rubik" panose="020B0604020202020204" charset="-79"/>
              </a:rPr>
              <a:t> como ferramenta para armazenar os pelos principais pontos:</a:t>
            </a:r>
          </a:p>
          <a:p>
            <a:pPr marL="171450" indent="-171450">
              <a:buFont typeface="Arial" panose="020B0604020202020204" pitchFamily="34" charset="0"/>
              <a:buChar char="•"/>
            </a:pPr>
            <a:r>
              <a:rPr lang="pt-BR" sz="1000">
                <a:latin typeface="Rubik" panose="020B0604020202020204" charset="-79"/>
                <a:cs typeface="Rubik" panose="020B0604020202020204" charset="-79"/>
              </a:rPr>
              <a:t>Acesso gratuito</a:t>
            </a:r>
          </a:p>
          <a:p>
            <a:pPr marL="171450" indent="-171450">
              <a:buFont typeface="Arial" panose="020B0604020202020204" pitchFamily="34" charset="0"/>
              <a:buChar char="•"/>
            </a:pPr>
            <a:r>
              <a:rPr lang="pt-BR" sz="1000">
                <a:latin typeface="Rubik" panose="020B0604020202020204" charset="-79"/>
                <a:cs typeface="Rubik" panose="020B0604020202020204" charset="-79"/>
              </a:rPr>
              <a:t>Integração em Python</a:t>
            </a:r>
          </a:p>
          <a:p>
            <a:pPr marL="171450" indent="-171450">
              <a:buFont typeface="Arial" panose="020B0604020202020204" pitchFamily="34" charset="0"/>
              <a:buChar char="•"/>
            </a:pPr>
            <a:r>
              <a:rPr lang="pt-BR" sz="1000">
                <a:latin typeface="Rubik" panose="020B0604020202020204" charset="-79"/>
                <a:cs typeface="Rubik" panose="020B0604020202020204" charset="-79"/>
              </a:rPr>
              <a:t>Interface amigável</a:t>
            </a:r>
          </a:p>
          <a:p>
            <a:r>
              <a:rPr lang="pt-BR" sz="1000">
                <a:latin typeface="Rubik" panose="020B0604020202020204" charset="-79"/>
                <a:cs typeface="Rubik" panose="020B0604020202020204" charset="-79"/>
              </a:rPr>
              <a:t>    </a:t>
            </a:r>
          </a:p>
        </p:txBody>
      </p:sp>
      <p:sp>
        <p:nvSpPr>
          <p:cNvPr id="7" name="Slide Number Placeholder 4">
            <a:extLst>
              <a:ext uri="{FF2B5EF4-FFF2-40B4-BE49-F238E27FC236}">
                <a16:creationId xmlns:a16="http://schemas.microsoft.com/office/drawing/2014/main" id="{ACF1EF9F-11B1-01B1-00B4-5E8E4DFC77D7}"/>
              </a:ext>
            </a:extLst>
          </p:cNvPr>
          <p:cNvSpPr txBox="1">
            <a:spLocks/>
          </p:cNvSpPr>
          <p:nvPr/>
        </p:nvSpPr>
        <p:spPr>
          <a:xfrm>
            <a:off x="8472458" y="4663217"/>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n" smtClean="0">
                <a:latin typeface="Rubik" panose="020B0604020202020204" charset="-79"/>
                <a:cs typeface="Rubik" panose="020B0604020202020204" charset="-79"/>
              </a:rPr>
              <a:pPr/>
              <a:t>9</a:t>
            </a:fld>
            <a:endParaRPr lang="en">
              <a:latin typeface="Rubik" panose="020B0604020202020204" charset="-79"/>
              <a:cs typeface="Rubik" panose="020B0604020202020204" charset="-79"/>
            </a:endParaRPr>
          </a:p>
        </p:txBody>
      </p:sp>
    </p:spTree>
    <p:extLst>
      <p:ext uri="{BB962C8B-B14F-4D97-AF65-F5344CB8AC3E}">
        <p14:creationId xmlns:p14="http://schemas.microsoft.com/office/powerpoint/2010/main" val="1380502559"/>
      </p:ext>
    </p:extLst>
  </p:cSld>
  <p:clrMapOvr>
    <a:masterClrMapping/>
  </p:clrMapOvr>
</p:sld>
</file>

<file path=ppt/theme/theme1.xml><?xml version="1.0" encoding="utf-8"?>
<a:theme xmlns:a="http://schemas.openxmlformats.org/drawingml/2006/main" name="Esports Team Business Plan by Slidesgo">
  <a:themeElements>
    <a:clrScheme name="Simple Light">
      <a:dk1>
        <a:srgbClr val="212121"/>
      </a:dk1>
      <a:lt1>
        <a:srgbClr val="FFFFFF"/>
      </a:lt1>
      <a:dk2>
        <a:srgbClr val="333333"/>
      </a:dk2>
      <a:lt2>
        <a:srgbClr val="EFA022"/>
      </a:lt2>
      <a:accent1>
        <a:srgbClr val="FFB836"/>
      </a:accent1>
      <a:accent2>
        <a:srgbClr val="6A1B9A"/>
      </a:accent2>
      <a:accent3>
        <a:srgbClr val="8E24AA"/>
      </a:accent3>
      <a:accent4>
        <a:srgbClr val="C9C9C9"/>
      </a:accent4>
      <a:accent5>
        <a:srgbClr val="AAAAAA"/>
      </a:accent5>
      <a:accent6>
        <a:srgbClr val="000000"/>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occer Infographics by Slidesgo">
  <a:themeElements>
    <a:clrScheme name="Simple Light">
      <a:dk1>
        <a:srgbClr val="000000"/>
      </a:dk1>
      <a:lt1>
        <a:srgbClr val="49BA49"/>
      </a:lt1>
      <a:dk2>
        <a:srgbClr val="F9D93D"/>
      </a:dk2>
      <a:lt2>
        <a:srgbClr val="FFAB6D"/>
      </a:lt2>
      <a:accent1>
        <a:srgbClr val="E8E3D9"/>
      </a:accent1>
      <a:accent2>
        <a:srgbClr val="CC0000"/>
      </a:accent2>
      <a:accent3>
        <a:srgbClr val="8A4F07"/>
      </a:accent3>
      <a:accent4>
        <a:srgbClr val="EFEFE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EC9386BF9DC5C84F8A80F353FD24B114" ma:contentTypeVersion="13" ma:contentTypeDescription="Crie um novo documento." ma:contentTypeScope="" ma:versionID="fd58e0eb92e9cb253ed23e6714ce2c95">
  <xsd:schema xmlns:xsd="http://www.w3.org/2001/XMLSchema" xmlns:xs="http://www.w3.org/2001/XMLSchema" xmlns:p="http://schemas.microsoft.com/office/2006/metadata/properties" xmlns:ns3="63046ac0-3d54-401c-bc7e-f26f06f5e824" xmlns:ns4="61749b8a-fdd5-4946-9dda-f2f495209710" targetNamespace="http://schemas.microsoft.com/office/2006/metadata/properties" ma:root="true" ma:fieldsID="78a573f9af75b4767b19f25163911fba" ns3:_="" ns4:_="">
    <xsd:import namespace="63046ac0-3d54-401c-bc7e-f26f06f5e824"/>
    <xsd:import namespace="61749b8a-fdd5-4946-9dda-f2f495209710"/>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46ac0-3d54-401c-bc7e-f26f06f5e8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1749b8a-fdd5-4946-9dda-f2f495209710"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element name="SharingHintHash" ma:index="14" nillable="true" ma:displayName="Hash de Dica de Compartilhamento"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72F7CD-4EFC-41B0-A9EB-0B906F18A83E}">
  <ds:schemaRefs>
    <ds:schemaRef ds:uri="http://schemas.microsoft.com/sharepoint/v3/contenttype/forms"/>
  </ds:schemaRefs>
</ds:datastoreItem>
</file>

<file path=customXml/itemProps2.xml><?xml version="1.0" encoding="utf-8"?>
<ds:datastoreItem xmlns:ds="http://schemas.openxmlformats.org/officeDocument/2006/customXml" ds:itemID="{9DF94B0A-6C42-4C72-B289-095995EFA0BB}">
  <ds:schemaRefs>
    <ds:schemaRef ds:uri="61749b8a-fdd5-4946-9dda-f2f495209710"/>
    <ds:schemaRef ds:uri="63046ac0-3d54-401c-bc7e-f26f06f5e8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1A1B08-19CE-4FBD-872B-7E856ED28F54}">
  <ds:schemaRefs>
    <ds:schemaRef ds:uri="http://www.w3.org/XML/1998/namespace"/>
    <ds:schemaRef ds:uri="http://purl.org/dc/elements/1.1/"/>
    <ds:schemaRef ds:uri="http://purl.org/dc/dcmitype/"/>
    <ds:schemaRef ds:uri="http://schemas.openxmlformats.org/package/2006/metadata/core-properties"/>
    <ds:schemaRef ds:uri="http://schemas.microsoft.com/office/2006/documentManagement/types"/>
    <ds:schemaRef ds:uri="61749b8a-fdd5-4946-9dda-f2f495209710"/>
    <ds:schemaRef ds:uri="63046ac0-3d54-401c-bc7e-f26f06f5e824"/>
    <ds:schemaRef ds:uri="http://schemas.microsoft.com/office/infopath/2007/PartnerControls"/>
    <ds:schemaRef ds:uri="http://purl.org/dc/term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9</TotalTime>
  <Words>2347</Words>
  <Application>Microsoft Office PowerPoint</Application>
  <PresentationFormat>On-screen Show (16:9)</PresentationFormat>
  <Paragraphs>621</Paragraphs>
  <Slides>34</Slides>
  <Notes>13</Notes>
  <HiddenSlides>0</HiddenSlides>
  <MMClips>4</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34</vt:i4>
      </vt:variant>
    </vt:vector>
  </HeadingPairs>
  <TitlesOfParts>
    <vt:vector size="47" baseType="lpstr">
      <vt:lpstr>Arial</vt:lpstr>
      <vt:lpstr>Oswald</vt:lpstr>
      <vt:lpstr>Fira Sans Extra Condensed</vt:lpstr>
      <vt:lpstr>Rubik</vt:lpstr>
      <vt:lpstr>Cambria Math</vt:lpstr>
      <vt:lpstr>Squada One</vt:lpstr>
      <vt:lpstr>Roboto Condensed Light</vt:lpstr>
      <vt:lpstr>Segoe UI</vt:lpstr>
      <vt:lpstr>PwC Helvetica Neue</vt:lpstr>
      <vt:lpstr>Roboto</vt:lpstr>
      <vt:lpstr>Nunito</vt:lpstr>
      <vt:lpstr>Esports Team Business Plan by Slidesgo</vt:lpstr>
      <vt:lpstr>Soccer Infographics by Slidesgo</vt:lpstr>
      <vt:lpstr>MACHINE LEARNING DESVENDANDO O  </vt:lpstr>
      <vt:lpstr>Integrantes:</vt:lpstr>
      <vt:lpstr>O Relatório é complementar a essa apresentação!</vt:lpstr>
      <vt:lpstr>O mercado de games e e-sports</vt:lpstr>
      <vt:lpstr>Problema de negócio</vt:lpstr>
      <vt:lpstr>O NOSSO DATASET</vt:lpstr>
      <vt:lpstr>Banco de dados: Conceitual</vt:lpstr>
      <vt:lpstr>Banco de dados: Físico e Lógico</vt:lpstr>
      <vt:lpstr>Banco de dados: Populando os dados</vt:lpstr>
      <vt:lpstr>Banco de dados: Perguntas</vt:lpstr>
      <vt:lpstr>Criando novos preditores </vt:lpstr>
      <vt:lpstr>Criando novos preditores </vt:lpstr>
      <vt:lpstr>Engenharia de Software: Lógica</vt:lpstr>
      <vt:lpstr>Engenharia de Software: Lógica</vt:lpstr>
      <vt:lpstr>Engenharia de Software: Implementação</vt:lpstr>
      <vt:lpstr>Tratando valores Nulos</vt:lpstr>
      <vt:lpstr>Tratando valores Nulos</vt:lpstr>
      <vt:lpstr>Regressão Linear</vt:lpstr>
      <vt:lpstr>Tratando valores Nulos</vt:lpstr>
      <vt:lpstr>COMO SELECIONAR FEATURES EM UM DATASET GIGANTE?</vt:lpstr>
      <vt:lpstr>PowerPoint Presentation</vt:lpstr>
      <vt:lpstr>PowerPoint Presentation</vt:lpstr>
      <vt:lpstr>PowerPoint Presentation</vt:lpstr>
      <vt:lpstr>PowerPoint Presentation</vt:lpstr>
      <vt:lpstr>Regressão Logística</vt:lpstr>
      <vt:lpstr>Regressão Logística: Métricas</vt:lpstr>
      <vt:lpstr>EXISTE UM CLARO LIMIAR QUE DEFINE SE UM JOGADOR É OU NÃO ESPECIALISTA EM TIRO LIVRE</vt:lpstr>
      <vt:lpstr>Pipelines: Regressão Logística</vt:lpstr>
      <vt:lpstr>Pipelines: Avaliação</vt:lpstr>
      <vt:lpstr>Floresta Aleatória</vt:lpstr>
      <vt:lpstr>Pipelines: Floresta Aleatória </vt:lpstr>
      <vt:lpstr>Pipelines: Avaliação</vt:lpstr>
      <vt:lpstr>PowerPoint Presentation</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ESPORTS TEAM BUSINESS PLAN</dc:title>
  <dc:creator>Lucas Lopes</dc:creator>
  <cp:lastModifiedBy>Lucas Lopes Amorim</cp:lastModifiedBy>
  <cp:revision>5</cp:revision>
  <dcterms:modified xsi:type="dcterms:W3CDTF">2023-01-28T11:24:57Z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0x010100EC9386BF9DC5C84F8A80F353FD24B114</vt:lpwstr>
  </property>
</Properties>
</file>